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Helvetica Neue" panose="02000503000000020004" pitchFamily="2"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E/3YxHPSvmnGPA54LdaT79HzS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66D3B6F-FE98-41B8-89B5-317FF601353C}">
  <a:tblStyle styleId="{D66D3B6F-FE98-41B8-89B5-317FF601353C}" styleName="Table_0">
    <a:wholeTbl>
      <a:tcTxStyle b="off" i="off">
        <a:font>
          <a:latin typeface="Arial"/>
          <a:ea typeface="Arial"/>
          <a:cs typeface="Arial"/>
        </a:font>
        <a:srgbClr val="000000"/>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D3CFE5"/>
          </a:solidFill>
        </a:fill>
      </a:tcStyle>
    </a:wholeTbl>
    <a:band1H>
      <a:tcTxStyle/>
      <a:tcStyle>
        <a:tcBdr/>
      </a:tcStyle>
    </a:band1H>
    <a:band2H>
      <a:tcTxStyle b="off" i="off"/>
      <a:tcStyle>
        <a:tcBdr/>
        <a:fill>
          <a:solidFill>
            <a:srgbClr val="EAE9F3"/>
          </a:solidFill>
        </a:fill>
      </a:tcStyle>
    </a:band2H>
    <a:band1V>
      <a:tcTxStyle/>
      <a:tcStyle>
        <a:tcBdr/>
      </a:tcStyle>
    </a:band1V>
    <a:band2V>
      <a:tcTxStyle/>
      <a:tcStyle>
        <a:tcBdr/>
      </a:tcStyle>
    </a:band2V>
    <a:lastCol>
      <a:tcTxStyle/>
      <a:tcStyle>
        <a:tcBdr/>
      </a:tcStyle>
    </a:lastCol>
    <a:firstCol>
      <a:tcTxStyle b="on" i="off">
        <a:font>
          <a:latin typeface="Arial"/>
          <a:ea typeface="Arial"/>
          <a:cs typeface="Arial"/>
        </a:font>
        <a:srgbClr val="000000"/>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D3CFE5"/>
          </a:solidFill>
        </a:fill>
      </a:tcStyle>
    </a:firstCol>
    <a:lastRow>
      <a:tcTxStyle b="on" i="off">
        <a:font>
          <a:latin typeface="Arial"/>
          <a:ea typeface="Arial"/>
          <a:cs typeface="Arial"/>
        </a:font>
        <a:srgbClr val="000000"/>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254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EAE9F3"/>
          </a:solidFill>
        </a:fill>
      </a:tcStyle>
    </a:lastRow>
    <a:seCell>
      <a:tcTxStyle/>
      <a:tcStyle>
        <a:tcBdr/>
      </a:tcStyle>
    </a:seCell>
    <a:swCell>
      <a:tcTxStyle/>
      <a:tcStyle>
        <a:tcBdr/>
      </a:tcStyle>
    </a:swCell>
    <a:firstRow>
      <a:tcTxStyle b="on" i="off">
        <a:font>
          <a:latin typeface="Arial"/>
          <a:ea typeface="Arial"/>
          <a:cs typeface="Arial"/>
        </a:font>
        <a:srgbClr val="000000"/>
      </a:tcTxStyle>
      <a:tcStyle>
        <a:tcBdr>
          <a:left>
            <a:ln w="12700" cap="flat" cmpd="sng">
              <a:solidFill>
                <a:schemeClr val="accent3"/>
              </a:solidFill>
              <a:prstDash val="solid"/>
              <a:round/>
              <a:headEnd type="none" w="sm" len="sm"/>
              <a:tailEnd type="none" w="sm" len="sm"/>
            </a:ln>
          </a:left>
          <a:right>
            <a:ln w="12700" cap="flat" cmpd="sng">
              <a:solidFill>
                <a:schemeClr val="accent3"/>
              </a:solidFill>
              <a:prstDash val="solid"/>
              <a:round/>
              <a:headEnd type="none" w="sm" len="sm"/>
              <a:tailEnd type="none" w="sm" len="sm"/>
            </a:ln>
          </a:right>
          <a:top>
            <a:ln w="12700" cap="flat" cmpd="sng">
              <a:solidFill>
                <a:schemeClr val="accent3"/>
              </a:solidFill>
              <a:prstDash val="solid"/>
              <a:round/>
              <a:headEnd type="none" w="sm" len="sm"/>
              <a:tailEnd type="none" w="sm" len="sm"/>
            </a:ln>
          </a:top>
          <a:bottom>
            <a:ln w="12700" cap="flat" cmpd="sng">
              <a:solidFill>
                <a:schemeClr val="accent3"/>
              </a:solidFill>
              <a:prstDash val="solid"/>
              <a:round/>
              <a:headEnd type="none" w="sm" len="sm"/>
              <a:tailEnd type="none" w="sm" len="sm"/>
            </a:ln>
          </a:bottom>
          <a:insideH>
            <a:ln w="12700" cap="flat" cmpd="sng">
              <a:solidFill>
                <a:schemeClr val="accent3"/>
              </a:solidFill>
              <a:prstDash val="solid"/>
              <a:round/>
              <a:headEnd type="none" w="sm" len="sm"/>
              <a:tailEnd type="none" w="sm" len="sm"/>
            </a:ln>
          </a:insideH>
          <a:insideV>
            <a:ln w="12700" cap="flat" cmpd="sng">
              <a:solidFill>
                <a:schemeClr val="accent3"/>
              </a:solidFill>
              <a:prstDash val="solid"/>
              <a:round/>
              <a:headEnd type="none" w="sm" len="sm"/>
              <a:tailEnd type="none" w="sm" len="sm"/>
            </a:ln>
          </a:insideV>
        </a:tcBdr>
        <a:fill>
          <a:solidFill>
            <a:srgbClr val="EAE9F3"/>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28"/>
  </p:normalViewPr>
  <p:slideViewPr>
    <p:cSldViewPr snapToGrid="0">
      <p:cViewPr varScale="1">
        <p:scale>
          <a:sx n="114" d="100"/>
          <a:sy n="114" d="100"/>
        </p:scale>
        <p:origin x="5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4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4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4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400" b="0" i="0" u="none" strike="noStrike" cap="none">
                <a:latin typeface="Arial"/>
                <a:ea typeface="Arial"/>
                <a:cs typeface="Arial"/>
                <a:sym typeface="Arial"/>
              </a:defRPr>
            </a:lvl9pPr>
          </a:lstStyle>
          <a:p>
            <a:endParaRPr/>
          </a:p>
        </p:txBody>
      </p:sp>
    </p:spTree>
    <p:extLst>
      <p:ext uri="{BB962C8B-B14F-4D97-AF65-F5344CB8AC3E}">
        <p14:creationId xmlns:p14="http://schemas.microsoft.com/office/powerpoint/2010/main" val="32173291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7488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7a2cc1f3a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7a2cc1f3aa_0_2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2119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7a2cc1f3a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a2cc1f3aa_0_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44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95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76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8594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3531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1869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204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7a2cc1f3aa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7a2cc1f3aa_0_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299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84403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title">
  <p:cSld name="TITLE">
    <p:spTree>
      <p:nvGrpSpPr>
        <p:cNvPr id="1" name="Shape 10"/>
        <p:cNvGrpSpPr/>
        <p:nvPr/>
      </p:nvGrpSpPr>
      <p:grpSpPr>
        <a:xfrm>
          <a:off x="0" y="0"/>
          <a:ext cx="0" cy="0"/>
          <a:chOff x="0" y="0"/>
          <a:chExt cx="0" cy="0"/>
        </a:xfrm>
      </p:grpSpPr>
      <p:pic>
        <p:nvPicPr>
          <p:cNvPr id="11" name="Google Shape;11;p10" descr="Google Shape;6;p6"/>
          <p:cNvPicPr preferRelativeResize="0"/>
          <p:nvPr/>
        </p:nvPicPr>
        <p:blipFill rotWithShape="1">
          <a:blip r:embed="rId2">
            <a:alphaModFix amt="80000"/>
          </a:blip>
          <a:srcRect/>
          <a:stretch/>
        </p:blipFill>
        <p:spPr>
          <a:xfrm>
            <a:off x="0" y="0"/>
            <a:ext cx="12192004" cy="6858001"/>
          </a:xfrm>
          <a:prstGeom prst="rect">
            <a:avLst/>
          </a:prstGeom>
          <a:noFill/>
          <a:ln>
            <a:noFill/>
          </a:ln>
        </p:spPr>
      </p:pic>
      <p:pic>
        <p:nvPicPr>
          <p:cNvPr id="12" name="Google Shape;12;p10" descr="Google Shape;13;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 name="Google Shape;13;p10"/>
          <p:cNvSpPr txBox="1">
            <a:spLocks noGrp="1"/>
          </p:cNvSpPr>
          <p:nvPr>
            <p:ph type="title"/>
          </p:nvPr>
        </p:nvSpPr>
        <p:spPr>
          <a:xfrm>
            <a:off x="1751009" y="1300785"/>
            <a:ext cx="8689980" cy="2509213"/>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4800"/>
              <a:buFont typeface="Twentieth Century"/>
              <a:buNone/>
              <a:defRPr sz="48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14" name="Google Shape;14;p10"/>
          <p:cNvSpPr txBox="1">
            <a:spLocks noGrp="1"/>
          </p:cNvSpPr>
          <p:nvPr>
            <p:ph type="body" idx="1"/>
          </p:nvPr>
        </p:nvSpPr>
        <p:spPr>
          <a:xfrm>
            <a:off x="1751009" y="3886200"/>
            <a:ext cx="8689980" cy="1371600"/>
          </a:xfrm>
          <a:prstGeom prst="rect">
            <a:avLst/>
          </a:prstGeom>
          <a:noFill/>
          <a:ln>
            <a:noFill/>
          </a:ln>
        </p:spPr>
        <p:txBody>
          <a:bodyPr spcFirstLastPara="1" wrap="square" lIns="45675" tIns="45675" rIns="45675" bIns="45675" anchor="t" anchorCtr="0">
            <a:normAutofit/>
          </a:bodyPr>
          <a:lstStyle>
            <a:lvl1pPr marL="457200" lvl="0" indent="-228600" algn="ctr">
              <a:lnSpc>
                <a:spcPct val="120000"/>
              </a:lnSpc>
              <a:spcBef>
                <a:spcPts val="1000"/>
              </a:spcBef>
              <a:spcAft>
                <a:spcPts val="0"/>
              </a:spcAft>
              <a:buClr>
                <a:srgbClr val="7F7F7F"/>
              </a:buClr>
              <a:buSzPts val="2200"/>
              <a:buFont typeface="Twentieth Century"/>
              <a:buNone/>
              <a:defRPr sz="2200">
                <a:solidFill>
                  <a:srgbClr val="7F7F7F"/>
                </a:solidFill>
              </a:defRPr>
            </a:lvl1pPr>
            <a:lvl2pPr marL="914400" lvl="1" indent="-228600" algn="ctr">
              <a:lnSpc>
                <a:spcPct val="120000"/>
              </a:lnSpc>
              <a:spcBef>
                <a:spcPts val="1000"/>
              </a:spcBef>
              <a:spcAft>
                <a:spcPts val="0"/>
              </a:spcAft>
              <a:buClr>
                <a:srgbClr val="7F7F7F"/>
              </a:buClr>
              <a:buSzPts val="2200"/>
              <a:buFont typeface="Twentieth Century"/>
              <a:buNone/>
              <a:defRPr sz="2200">
                <a:solidFill>
                  <a:srgbClr val="7F7F7F"/>
                </a:solidFill>
              </a:defRPr>
            </a:lvl2pPr>
            <a:lvl3pPr marL="1371600" lvl="2" indent="-228600" algn="ctr">
              <a:lnSpc>
                <a:spcPct val="120000"/>
              </a:lnSpc>
              <a:spcBef>
                <a:spcPts val="1000"/>
              </a:spcBef>
              <a:spcAft>
                <a:spcPts val="0"/>
              </a:spcAft>
              <a:buClr>
                <a:srgbClr val="7F7F7F"/>
              </a:buClr>
              <a:buSzPts val="2200"/>
              <a:buFont typeface="Twentieth Century"/>
              <a:buNone/>
              <a:defRPr sz="2200">
                <a:solidFill>
                  <a:srgbClr val="7F7F7F"/>
                </a:solidFill>
              </a:defRPr>
            </a:lvl3pPr>
            <a:lvl4pPr marL="1828800" lvl="3" indent="-228600" algn="ctr">
              <a:lnSpc>
                <a:spcPct val="120000"/>
              </a:lnSpc>
              <a:spcBef>
                <a:spcPts val="1000"/>
              </a:spcBef>
              <a:spcAft>
                <a:spcPts val="0"/>
              </a:spcAft>
              <a:buClr>
                <a:srgbClr val="7F7F7F"/>
              </a:buClr>
              <a:buSzPts val="2200"/>
              <a:buFont typeface="Twentieth Century"/>
              <a:buNone/>
              <a:defRPr sz="2200">
                <a:solidFill>
                  <a:srgbClr val="7F7F7F"/>
                </a:solidFill>
              </a:defRPr>
            </a:lvl4pPr>
            <a:lvl5pPr marL="2286000" lvl="4" indent="-228600" algn="ctr">
              <a:lnSpc>
                <a:spcPct val="120000"/>
              </a:lnSpc>
              <a:spcBef>
                <a:spcPts val="1000"/>
              </a:spcBef>
              <a:spcAft>
                <a:spcPts val="0"/>
              </a:spcAft>
              <a:buClr>
                <a:srgbClr val="7F7F7F"/>
              </a:buClr>
              <a:buSzPts val="2200"/>
              <a:buFont typeface="Twentieth Century"/>
              <a:buNone/>
              <a:defRPr sz="2200">
                <a:solidFill>
                  <a:srgbClr val="7F7F7F"/>
                </a:solidFill>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15" name="Google Shape;15;p10"/>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66"/>
        <p:cNvGrpSpPr/>
        <p:nvPr/>
      </p:nvGrpSpPr>
      <p:grpSpPr>
        <a:xfrm>
          <a:off x="0" y="0"/>
          <a:ext cx="0" cy="0"/>
          <a:chOff x="0" y="0"/>
          <a:chExt cx="0" cy="0"/>
        </a:xfrm>
      </p:grpSpPr>
      <p:pic>
        <p:nvPicPr>
          <p:cNvPr id="67" name="Google Shape;67;p19"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68" name="Google Shape;68;p19" descr="Google Shape;58;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9" name="Google Shape;69;p19"/>
          <p:cNvSpPr txBox="1">
            <a:spLocks noGrp="1"/>
          </p:cNvSpPr>
          <p:nvPr>
            <p:ph type="title"/>
          </p:nvPr>
        </p:nvSpPr>
        <p:spPr>
          <a:xfrm>
            <a:off x="913773" y="609598"/>
            <a:ext cx="10364453" cy="3427249"/>
          </a:xfrm>
          <a:prstGeom prst="rect">
            <a:avLst/>
          </a:prstGeom>
          <a:noFill/>
          <a:ln>
            <a:noFill/>
          </a:ln>
        </p:spPr>
        <p:txBody>
          <a:bodyPr spcFirstLastPara="1" wrap="square" lIns="45675" tIns="45675" rIns="45675" bIns="45675" anchor="ctr" anchorCtr="0">
            <a:normAutofit/>
          </a:bodyPr>
          <a:lstStyle>
            <a:lvl1pPr lvl="0" algn="ctr">
              <a:lnSpc>
                <a:spcPct val="90000"/>
              </a:lnSpc>
              <a:spcBef>
                <a:spcPts val="0"/>
              </a:spcBef>
              <a:spcAft>
                <a:spcPts val="0"/>
              </a:spcAft>
              <a:buClr>
                <a:srgbClr val="000000"/>
              </a:buClr>
              <a:buSzPts val="3200"/>
              <a:buFont typeface="Twentieth Century"/>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0" name="Google Shape;70;p19"/>
          <p:cNvSpPr txBox="1">
            <a:spLocks noGrp="1"/>
          </p:cNvSpPr>
          <p:nvPr>
            <p:ph type="body" idx="1"/>
          </p:nvPr>
        </p:nvSpPr>
        <p:spPr>
          <a:xfrm>
            <a:off x="913775" y="4204820"/>
            <a:ext cx="10364452" cy="1586391"/>
          </a:xfrm>
          <a:prstGeom prst="rect">
            <a:avLst/>
          </a:prstGeom>
          <a:noFill/>
          <a:ln>
            <a:noFill/>
          </a:ln>
        </p:spPr>
        <p:txBody>
          <a:bodyPr spcFirstLastPara="1" wrap="square" lIns="45675" tIns="45675" rIns="45675" bIns="45675" anchor="ctr" anchorCtr="0">
            <a:normAutofit/>
          </a:bodyPr>
          <a:lstStyle>
            <a:lvl1pPr marL="457200" lvl="0" indent="-228600" algn="ctr">
              <a:lnSpc>
                <a:spcPct val="120000"/>
              </a:lnSpc>
              <a:spcBef>
                <a:spcPts val="1000"/>
              </a:spcBef>
              <a:spcAft>
                <a:spcPts val="0"/>
              </a:spcAft>
              <a:buClr>
                <a:srgbClr val="000000"/>
              </a:buClr>
              <a:buSzPts val="1600"/>
              <a:buFont typeface="Twentieth Century"/>
              <a:buNone/>
              <a:defRPr sz="1600"/>
            </a:lvl1pPr>
            <a:lvl2pPr marL="914400" lvl="1" indent="-228600" algn="ctr">
              <a:lnSpc>
                <a:spcPct val="120000"/>
              </a:lnSpc>
              <a:spcBef>
                <a:spcPts val="1000"/>
              </a:spcBef>
              <a:spcAft>
                <a:spcPts val="0"/>
              </a:spcAft>
              <a:buClr>
                <a:srgbClr val="000000"/>
              </a:buClr>
              <a:buSzPts val="1600"/>
              <a:buFont typeface="Twentieth Century"/>
              <a:buNone/>
              <a:defRPr sz="1600"/>
            </a:lvl2pPr>
            <a:lvl3pPr marL="1371600" lvl="2" indent="-228600" algn="ctr">
              <a:lnSpc>
                <a:spcPct val="120000"/>
              </a:lnSpc>
              <a:spcBef>
                <a:spcPts val="1000"/>
              </a:spcBef>
              <a:spcAft>
                <a:spcPts val="0"/>
              </a:spcAft>
              <a:buClr>
                <a:srgbClr val="000000"/>
              </a:buClr>
              <a:buSzPts val="1600"/>
              <a:buFont typeface="Twentieth Century"/>
              <a:buNone/>
              <a:defRPr sz="1600"/>
            </a:lvl3pPr>
            <a:lvl4pPr marL="1828800" lvl="3" indent="-228600" algn="ctr">
              <a:lnSpc>
                <a:spcPct val="120000"/>
              </a:lnSpc>
              <a:spcBef>
                <a:spcPts val="1000"/>
              </a:spcBef>
              <a:spcAft>
                <a:spcPts val="0"/>
              </a:spcAft>
              <a:buClr>
                <a:srgbClr val="000000"/>
              </a:buClr>
              <a:buSzPts val="1600"/>
              <a:buFont typeface="Twentieth Century"/>
              <a:buNone/>
              <a:defRPr sz="1600"/>
            </a:lvl4pPr>
            <a:lvl5pPr marL="2286000" lvl="4" indent="-228600" algn="ctr">
              <a:lnSpc>
                <a:spcPct val="120000"/>
              </a:lnSpc>
              <a:spcBef>
                <a:spcPts val="1000"/>
              </a:spcBef>
              <a:spcAft>
                <a:spcPts val="0"/>
              </a:spcAft>
              <a:buClr>
                <a:srgbClr val="000000"/>
              </a:buClr>
              <a:buSzPts val="1600"/>
              <a:buFont typeface="Twentieth Century"/>
              <a:buNone/>
              <a:defRPr sz="1600"/>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71" name="Google Shape;71;p19"/>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72"/>
        <p:cNvGrpSpPr/>
        <p:nvPr/>
      </p:nvGrpSpPr>
      <p:grpSpPr>
        <a:xfrm>
          <a:off x="0" y="0"/>
          <a:ext cx="0" cy="0"/>
          <a:chOff x="0" y="0"/>
          <a:chExt cx="0" cy="0"/>
        </a:xfrm>
      </p:grpSpPr>
      <p:pic>
        <p:nvPicPr>
          <p:cNvPr id="73" name="Google Shape;73;p20"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74" name="Google Shape;74;p20" descr="Google Shape;58;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5" name="Google Shape;75;p20"/>
          <p:cNvSpPr txBox="1">
            <a:spLocks noGrp="1"/>
          </p:cNvSpPr>
          <p:nvPr>
            <p:ph type="title"/>
          </p:nvPr>
        </p:nvSpPr>
        <p:spPr>
          <a:xfrm>
            <a:off x="1446212" y="609600"/>
            <a:ext cx="9302754" cy="2992904"/>
          </a:xfrm>
          <a:prstGeom prst="rect">
            <a:avLst/>
          </a:prstGeom>
          <a:noFill/>
          <a:ln>
            <a:noFill/>
          </a:ln>
        </p:spPr>
        <p:txBody>
          <a:bodyPr spcFirstLastPara="1" wrap="square" lIns="45675" tIns="45675" rIns="45675" bIns="45675" anchor="ctr" anchorCtr="0">
            <a:normAutofit/>
          </a:bodyPr>
          <a:lstStyle>
            <a:lvl1pPr lvl="0" algn="ctr">
              <a:lnSpc>
                <a:spcPct val="90000"/>
              </a:lnSpc>
              <a:spcBef>
                <a:spcPts val="0"/>
              </a:spcBef>
              <a:spcAft>
                <a:spcPts val="0"/>
              </a:spcAft>
              <a:buClr>
                <a:srgbClr val="000000"/>
              </a:buClr>
              <a:buSzPts val="3200"/>
              <a:buFont typeface="Twentieth Century"/>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76" name="Google Shape;76;p20"/>
          <p:cNvSpPr txBox="1">
            <a:spLocks noGrp="1"/>
          </p:cNvSpPr>
          <p:nvPr>
            <p:ph type="body" idx="1"/>
          </p:nvPr>
        </p:nvSpPr>
        <p:spPr>
          <a:xfrm>
            <a:off x="1720644" y="3610030"/>
            <a:ext cx="8752300" cy="594799"/>
          </a:xfrm>
          <a:prstGeom prst="rect">
            <a:avLst/>
          </a:prstGeom>
          <a:noFill/>
          <a:ln>
            <a:noFill/>
          </a:ln>
        </p:spPr>
        <p:txBody>
          <a:bodyPr spcFirstLastPara="1" wrap="square" lIns="45675" tIns="45675" rIns="45675" bIns="45675" anchor="t" anchorCtr="0">
            <a:normAutofit/>
          </a:bodyPr>
          <a:lstStyle>
            <a:lvl1pPr marL="457200" lvl="0" indent="-228600" algn="l">
              <a:lnSpc>
                <a:spcPct val="120000"/>
              </a:lnSpc>
              <a:spcBef>
                <a:spcPts val="1000"/>
              </a:spcBef>
              <a:spcAft>
                <a:spcPts val="0"/>
              </a:spcAft>
              <a:buClr>
                <a:srgbClr val="000000"/>
              </a:buClr>
              <a:buSzPts val="1400"/>
              <a:buFont typeface="Twentieth Century"/>
              <a:buNone/>
              <a:defRPr sz="1400"/>
            </a:lvl1pPr>
            <a:lvl2pPr marL="914400" lvl="1" indent="-228600" algn="l">
              <a:lnSpc>
                <a:spcPct val="120000"/>
              </a:lnSpc>
              <a:spcBef>
                <a:spcPts val="1000"/>
              </a:spcBef>
              <a:spcAft>
                <a:spcPts val="0"/>
              </a:spcAft>
              <a:buClr>
                <a:srgbClr val="000000"/>
              </a:buClr>
              <a:buSzPts val="1400"/>
              <a:buFont typeface="Twentieth Century"/>
              <a:buNone/>
              <a:defRPr sz="1400"/>
            </a:lvl2pPr>
            <a:lvl3pPr marL="1371600" lvl="2" indent="-228600" algn="l">
              <a:lnSpc>
                <a:spcPct val="120000"/>
              </a:lnSpc>
              <a:spcBef>
                <a:spcPts val="1000"/>
              </a:spcBef>
              <a:spcAft>
                <a:spcPts val="0"/>
              </a:spcAft>
              <a:buClr>
                <a:srgbClr val="000000"/>
              </a:buClr>
              <a:buSzPts val="1400"/>
              <a:buFont typeface="Twentieth Century"/>
              <a:buNone/>
              <a:defRPr sz="1400"/>
            </a:lvl3pPr>
            <a:lvl4pPr marL="1828800" lvl="3" indent="-228600" algn="l">
              <a:lnSpc>
                <a:spcPct val="120000"/>
              </a:lnSpc>
              <a:spcBef>
                <a:spcPts val="1000"/>
              </a:spcBef>
              <a:spcAft>
                <a:spcPts val="0"/>
              </a:spcAft>
              <a:buClr>
                <a:srgbClr val="000000"/>
              </a:buClr>
              <a:buSzPts val="1400"/>
              <a:buFont typeface="Twentieth Century"/>
              <a:buNone/>
              <a:defRPr sz="1400"/>
            </a:lvl4pPr>
            <a:lvl5pPr marL="2286000" lvl="4" indent="-228600" algn="l">
              <a:lnSpc>
                <a:spcPct val="120000"/>
              </a:lnSpc>
              <a:spcBef>
                <a:spcPts val="1000"/>
              </a:spcBef>
              <a:spcAft>
                <a:spcPts val="0"/>
              </a:spcAft>
              <a:buClr>
                <a:srgbClr val="000000"/>
              </a:buClr>
              <a:buSzPts val="1400"/>
              <a:buFont typeface="Twentieth Century"/>
              <a:buNone/>
              <a:defRPr sz="1400"/>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77" name="Google Shape;77;p20"/>
          <p:cNvSpPr txBox="1">
            <a:spLocks noGrp="1"/>
          </p:cNvSpPr>
          <p:nvPr>
            <p:ph type="body" idx="2"/>
          </p:nvPr>
        </p:nvSpPr>
        <p:spPr>
          <a:xfrm>
            <a:off x="913774" y="4372795"/>
            <a:ext cx="10364452" cy="1421064"/>
          </a:xfrm>
          <a:prstGeom prst="rect">
            <a:avLst/>
          </a:prstGeom>
          <a:noFill/>
          <a:ln>
            <a:noFill/>
          </a:ln>
        </p:spPr>
        <p:txBody>
          <a:bodyPr spcFirstLastPara="1" wrap="square" lIns="45675" tIns="45675" rIns="45675" bIns="45675" anchor="ctr"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78" name="Google Shape;78;p20"/>
          <p:cNvSpPr txBox="1"/>
          <p:nvPr/>
        </p:nvSpPr>
        <p:spPr>
          <a:xfrm>
            <a:off x="1047213" y="391253"/>
            <a:ext cx="518151" cy="1310599"/>
          </a:xfrm>
          <a:prstGeom prst="rect">
            <a:avLst/>
          </a:prstGeom>
          <a:noFill/>
          <a:ln>
            <a:noFill/>
          </a:ln>
        </p:spPr>
        <p:txBody>
          <a:bodyPr spcFirstLastPara="1" wrap="square" lIns="45675" tIns="45675" rIns="45675" bIns="45675" anchor="ctr" anchorCtr="0">
            <a:spAutoFit/>
          </a:bodyPr>
          <a:lstStyle/>
          <a:p>
            <a:pPr marL="0" marR="0" lvl="0" indent="0" algn="l" rtl="0">
              <a:lnSpc>
                <a:spcPct val="100000"/>
              </a:lnSpc>
              <a:spcBef>
                <a:spcPts val="0"/>
              </a:spcBef>
              <a:spcAft>
                <a:spcPts val="0"/>
              </a:spcAft>
              <a:buClr>
                <a:srgbClr val="000000"/>
              </a:buClr>
              <a:buSzPts val="8000"/>
              <a:buFont typeface="Twentieth Century"/>
              <a:buNone/>
            </a:pPr>
            <a:r>
              <a:rPr lang="en-US" sz="8000" b="0" i="0" u="none" strike="noStrike" cap="none">
                <a:solidFill>
                  <a:srgbClr val="000000"/>
                </a:solidFill>
                <a:latin typeface="Twentieth Century"/>
                <a:ea typeface="Twentieth Century"/>
                <a:cs typeface="Twentieth Century"/>
                <a:sym typeface="Twentieth Century"/>
              </a:rPr>
              <a:t>“</a:t>
            </a:r>
            <a:endParaRPr/>
          </a:p>
        </p:txBody>
      </p:sp>
      <p:sp>
        <p:nvSpPr>
          <p:cNvPr id="79" name="Google Shape;79;p20"/>
          <p:cNvSpPr txBox="1"/>
          <p:nvPr/>
        </p:nvSpPr>
        <p:spPr>
          <a:xfrm>
            <a:off x="10603283" y="2630665"/>
            <a:ext cx="518151" cy="1310599"/>
          </a:xfrm>
          <a:prstGeom prst="rect">
            <a:avLst/>
          </a:prstGeom>
          <a:noFill/>
          <a:ln>
            <a:noFill/>
          </a:ln>
        </p:spPr>
        <p:txBody>
          <a:bodyPr spcFirstLastPara="1" wrap="square" lIns="45675" tIns="45675" rIns="45675" bIns="45675" anchor="ctr" anchorCtr="0">
            <a:spAutoFit/>
          </a:bodyPr>
          <a:lstStyle/>
          <a:p>
            <a:pPr marL="0" marR="0" lvl="0" indent="0" algn="r" rtl="0">
              <a:lnSpc>
                <a:spcPct val="100000"/>
              </a:lnSpc>
              <a:spcBef>
                <a:spcPts val="0"/>
              </a:spcBef>
              <a:spcAft>
                <a:spcPts val="0"/>
              </a:spcAft>
              <a:buClr>
                <a:srgbClr val="000000"/>
              </a:buClr>
              <a:buSzPts val="8000"/>
              <a:buFont typeface="Twentieth Century"/>
              <a:buNone/>
            </a:pPr>
            <a:r>
              <a:rPr lang="en-US" sz="8000" b="0" i="0" u="none" strike="noStrike" cap="none">
                <a:solidFill>
                  <a:srgbClr val="000000"/>
                </a:solidFill>
                <a:latin typeface="Twentieth Century"/>
                <a:ea typeface="Twentieth Century"/>
                <a:cs typeface="Twentieth Century"/>
                <a:sym typeface="Twentieth Century"/>
              </a:rPr>
              <a:t>”</a:t>
            </a:r>
            <a:endParaRPr/>
          </a:p>
        </p:txBody>
      </p:sp>
      <p:sp>
        <p:nvSpPr>
          <p:cNvPr id="80" name="Google Shape;80;p20"/>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81"/>
        <p:cNvGrpSpPr/>
        <p:nvPr/>
      </p:nvGrpSpPr>
      <p:grpSpPr>
        <a:xfrm>
          <a:off x="0" y="0"/>
          <a:ext cx="0" cy="0"/>
          <a:chOff x="0" y="0"/>
          <a:chExt cx="0" cy="0"/>
        </a:xfrm>
      </p:grpSpPr>
      <p:pic>
        <p:nvPicPr>
          <p:cNvPr id="82" name="Google Shape;82;p21"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83" name="Google Shape;83;p21" descr="Google Shape;58;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84" name="Google Shape;84;p21"/>
          <p:cNvSpPr txBox="1">
            <a:spLocks noGrp="1"/>
          </p:cNvSpPr>
          <p:nvPr>
            <p:ph type="title"/>
          </p:nvPr>
        </p:nvSpPr>
        <p:spPr>
          <a:xfrm>
            <a:off x="913775" y="2138721"/>
            <a:ext cx="10364452" cy="2511837"/>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3200"/>
              <a:buFont typeface="Twentieth Century"/>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85" name="Google Shape;85;p21"/>
          <p:cNvSpPr txBox="1">
            <a:spLocks noGrp="1"/>
          </p:cNvSpPr>
          <p:nvPr>
            <p:ph type="body" idx="1"/>
          </p:nvPr>
        </p:nvSpPr>
        <p:spPr>
          <a:xfrm>
            <a:off x="913775" y="4662335"/>
            <a:ext cx="10364452" cy="1140655"/>
          </a:xfrm>
          <a:prstGeom prst="rect">
            <a:avLst/>
          </a:prstGeom>
          <a:noFill/>
          <a:ln>
            <a:noFill/>
          </a:ln>
        </p:spPr>
        <p:txBody>
          <a:bodyPr spcFirstLastPara="1" wrap="square" lIns="45675" tIns="45675" rIns="45675" bIns="45675" anchor="t" anchorCtr="0">
            <a:normAutofit/>
          </a:bodyPr>
          <a:lstStyle>
            <a:lvl1pPr marL="457200" lvl="0" indent="-228600" algn="ctr">
              <a:lnSpc>
                <a:spcPct val="120000"/>
              </a:lnSpc>
              <a:spcBef>
                <a:spcPts val="1000"/>
              </a:spcBef>
              <a:spcAft>
                <a:spcPts val="0"/>
              </a:spcAft>
              <a:buClr>
                <a:srgbClr val="000000"/>
              </a:buClr>
              <a:buSzPts val="1600"/>
              <a:buFont typeface="Twentieth Century"/>
              <a:buNone/>
              <a:defRPr sz="1600"/>
            </a:lvl1pPr>
            <a:lvl2pPr marL="914400" lvl="1" indent="-228600" algn="ctr">
              <a:lnSpc>
                <a:spcPct val="120000"/>
              </a:lnSpc>
              <a:spcBef>
                <a:spcPts val="1000"/>
              </a:spcBef>
              <a:spcAft>
                <a:spcPts val="0"/>
              </a:spcAft>
              <a:buClr>
                <a:srgbClr val="000000"/>
              </a:buClr>
              <a:buSzPts val="1600"/>
              <a:buFont typeface="Twentieth Century"/>
              <a:buNone/>
              <a:defRPr sz="1600"/>
            </a:lvl2pPr>
            <a:lvl3pPr marL="1371600" lvl="2" indent="-228600" algn="ctr">
              <a:lnSpc>
                <a:spcPct val="120000"/>
              </a:lnSpc>
              <a:spcBef>
                <a:spcPts val="1000"/>
              </a:spcBef>
              <a:spcAft>
                <a:spcPts val="0"/>
              </a:spcAft>
              <a:buClr>
                <a:srgbClr val="000000"/>
              </a:buClr>
              <a:buSzPts val="1600"/>
              <a:buFont typeface="Twentieth Century"/>
              <a:buNone/>
              <a:defRPr sz="1600"/>
            </a:lvl3pPr>
            <a:lvl4pPr marL="1828800" lvl="3" indent="-228600" algn="ctr">
              <a:lnSpc>
                <a:spcPct val="120000"/>
              </a:lnSpc>
              <a:spcBef>
                <a:spcPts val="1000"/>
              </a:spcBef>
              <a:spcAft>
                <a:spcPts val="0"/>
              </a:spcAft>
              <a:buClr>
                <a:srgbClr val="000000"/>
              </a:buClr>
              <a:buSzPts val="1600"/>
              <a:buFont typeface="Twentieth Century"/>
              <a:buNone/>
              <a:defRPr sz="1600"/>
            </a:lvl4pPr>
            <a:lvl5pPr marL="2286000" lvl="4" indent="-228600" algn="ctr">
              <a:lnSpc>
                <a:spcPct val="120000"/>
              </a:lnSpc>
              <a:spcBef>
                <a:spcPts val="1000"/>
              </a:spcBef>
              <a:spcAft>
                <a:spcPts val="0"/>
              </a:spcAft>
              <a:buClr>
                <a:srgbClr val="000000"/>
              </a:buClr>
              <a:buSzPts val="1600"/>
              <a:buFont typeface="Twentieth Century"/>
              <a:buNone/>
              <a:defRPr sz="1600"/>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86" name="Google Shape;86;p21"/>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3 Column">
  <p:cSld name="3 Column">
    <p:spTree>
      <p:nvGrpSpPr>
        <p:cNvPr id="1" name="Shape 87"/>
        <p:cNvGrpSpPr/>
        <p:nvPr/>
      </p:nvGrpSpPr>
      <p:grpSpPr>
        <a:xfrm>
          <a:off x="0" y="0"/>
          <a:ext cx="0" cy="0"/>
          <a:chOff x="0" y="0"/>
          <a:chExt cx="0" cy="0"/>
        </a:xfrm>
      </p:grpSpPr>
      <p:pic>
        <p:nvPicPr>
          <p:cNvPr id="88" name="Google Shape;88;p22"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89" name="Google Shape;89;p22" descr="Google Shape;58;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22"/>
          <p:cNvSpPr txBox="1">
            <a:spLocks noGrp="1"/>
          </p:cNvSpPr>
          <p:nvPr>
            <p:ph type="title"/>
          </p:nvPr>
        </p:nvSpPr>
        <p:spPr>
          <a:xfrm>
            <a:off x="913773" y="609600"/>
            <a:ext cx="10364453" cy="1605094"/>
          </a:xfrm>
          <a:prstGeom prst="rect">
            <a:avLst/>
          </a:prstGeom>
          <a:noFill/>
          <a:ln>
            <a:noFill/>
          </a:ln>
        </p:spPr>
        <p:txBody>
          <a:bodyPr spcFirstLastPara="1" wrap="square" lIns="45675" tIns="45675" rIns="45675" bIns="45675"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91" name="Google Shape;91;p22"/>
          <p:cNvSpPr txBox="1">
            <a:spLocks noGrp="1"/>
          </p:cNvSpPr>
          <p:nvPr>
            <p:ph type="body" idx="1"/>
          </p:nvPr>
        </p:nvSpPr>
        <p:spPr>
          <a:xfrm>
            <a:off x="913773" y="2367090"/>
            <a:ext cx="3298979" cy="576266"/>
          </a:xfrm>
          <a:prstGeom prst="rect">
            <a:avLst/>
          </a:prstGeom>
          <a:noFill/>
          <a:ln>
            <a:noFill/>
          </a:ln>
        </p:spPr>
        <p:txBody>
          <a:bodyPr spcFirstLastPara="1" wrap="square" lIns="45675" tIns="45675" rIns="45675" bIns="45675" anchor="b" anchorCtr="0">
            <a:normAutofit/>
          </a:bodyPr>
          <a:lstStyle>
            <a:lvl1pPr marL="457200" lvl="0" indent="-228600" algn="ctr">
              <a:lnSpc>
                <a:spcPct val="85000"/>
              </a:lnSpc>
              <a:spcBef>
                <a:spcPts val="1000"/>
              </a:spcBef>
              <a:spcAft>
                <a:spcPts val="0"/>
              </a:spcAft>
              <a:buClr>
                <a:srgbClr val="000000"/>
              </a:buClr>
              <a:buSzPts val="2400"/>
              <a:buFont typeface="Twentieth Century"/>
              <a:buNone/>
              <a:defRPr sz="2400"/>
            </a:lvl1pPr>
            <a:lvl2pPr marL="914400" lvl="1" indent="-228600" algn="ctr">
              <a:lnSpc>
                <a:spcPct val="85000"/>
              </a:lnSpc>
              <a:spcBef>
                <a:spcPts val="1000"/>
              </a:spcBef>
              <a:spcAft>
                <a:spcPts val="0"/>
              </a:spcAft>
              <a:buClr>
                <a:srgbClr val="000000"/>
              </a:buClr>
              <a:buSzPts val="2400"/>
              <a:buFont typeface="Twentieth Century"/>
              <a:buNone/>
              <a:defRPr sz="2400"/>
            </a:lvl2pPr>
            <a:lvl3pPr marL="1371600" lvl="2" indent="-228600" algn="ctr">
              <a:lnSpc>
                <a:spcPct val="85000"/>
              </a:lnSpc>
              <a:spcBef>
                <a:spcPts val="1000"/>
              </a:spcBef>
              <a:spcAft>
                <a:spcPts val="0"/>
              </a:spcAft>
              <a:buClr>
                <a:srgbClr val="000000"/>
              </a:buClr>
              <a:buSzPts val="2400"/>
              <a:buFont typeface="Twentieth Century"/>
              <a:buNone/>
              <a:defRPr sz="2400"/>
            </a:lvl3pPr>
            <a:lvl4pPr marL="1828800" lvl="3" indent="-228600" algn="ctr">
              <a:lnSpc>
                <a:spcPct val="85000"/>
              </a:lnSpc>
              <a:spcBef>
                <a:spcPts val="1000"/>
              </a:spcBef>
              <a:spcAft>
                <a:spcPts val="0"/>
              </a:spcAft>
              <a:buClr>
                <a:srgbClr val="000000"/>
              </a:buClr>
              <a:buSzPts val="2400"/>
              <a:buFont typeface="Twentieth Century"/>
              <a:buNone/>
              <a:defRPr sz="2400"/>
            </a:lvl4pPr>
            <a:lvl5pPr marL="2286000" lvl="4" indent="-228600" algn="ctr">
              <a:lnSpc>
                <a:spcPct val="85000"/>
              </a:lnSpc>
              <a:spcBef>
                <a:spcPts val="1000"/>
              </a:spcBef>
              <a:spcAft>
                <a:spcPts val="0"/>
              </a:spcAft>
              <a:buClr>
                <a:srgbClr val="000000"/>
              </a:buClr>
              <a:buSzPts val="2400"/>
              <a:buFont typeface="Twentieth Century"/>
              <a:buNone/>
              <a:defRPr sz="2400"/>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92" name="Google Shape;92;p22"/>
          <p:cNvSpPr txBox="1">
            <a:spLocks noGrp="1"/>
          </p:cNvSpPr>
          <p:nvPr>
            <p:ph type="body" idx="2"/>
          </p:nvPr>
        </p:nvSpPr>
        <p:spPr>
          <a:xfrm>
            <a:off x="913771" y="2943354"/>
            <a:ext cx="3298983" cy="2847856"/>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93" name="Google Shape;93;p22"/>
          <p:cNvSpPr txBox="1">
            <a:spLocks noGrp="1"/>
          </p:cNvSpPr>
          <p:nvPr>
            <p:ph type="body" idx="3"/>
          </p:nvPr>
        </p:nvSpPr>
        <p:spPr>
          <a:xfrm>
            <a:off x="4452389" y="2367090"/>
            <a:ext cx="3291526" cy="576272"/>
          </a:xfrm>
          <a:prstGeom prst="rect">
            <a:avLst/>
          </a:prstGeom>
          <a:noFill/>
          <a:ln>
            <a:noFill/>
          </a:ln>
        </p:spPr>
        <p:txBody>
          <a:bodyPr spcFirstLastPara="1" wrap="square" lIns="45675" tIns="45675" rIns="45675" bIns="45675" anchor="b"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94" name="Google Shape;94;p22"/>
          <p:cNvSpPr txBox="1">
            <a:spLocks noGrp="1"/>
          </p:cNvSpPr>
          <p:nvPr>
            <p:ph type="body" idx="4"/>
          </p:nvPr>
        </p:nvSpPr>
        <p:spPr>
          <a:xfrm>
            <a:off x="4441347" y="2943354"/>
            <a:ext cx="3303352" cy="2847856"/>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95" name="Google Shape;95;p22"/>
          <p:cNvSpPr txBox="1">
            <a:spLocks noGrp="1"/>
          </p:cNvSpPr>
          <p:nvPr>
            <p:ph type="body" idx="5"/>
          </p:nvPr>
        </p:nvSpPr>
        <p:spPr>
          <a:xfrm>
            <a:off x="7973297" y="2367090"/>
            <a:ext cx="3304929" cy="576272"/>
          </a:xfrm>
          <a:prstGeom prst="rect">
            <a:avLst/>
          </a:prstGeom>
          <a:noFill/>
          <a:ln>
            <a:noFill/>
          </a:ln>
        </p:spPr>
        <p:txBody>
          <a:bodyPr spcFirstLastPara="1" wrap="square" lIns="45675" tIns="45675" rIns="45675" bIns="45675" anchor="b"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96" name="Google Shape;96;p22"/>
          <p:cNvSpPr txBox="1">
            <a:spLocks noGrp="1"/>
          </p:cNvSpPr>
          <p:nvPr>
            <p:ph type="body" idx="6"/>
          </p:nvPr>
        </p:nvSpPr>
        <p:spPr>
          <a:xfrm>
            <a:off x="7973297" y="2943354"/>
            <a:ext cx="3304929" cy="2847856"/>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97" name="Google Shape;97;p22"/>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3 Picture Column">
  <p:cSld name="3 Picture Column">
    <p:spTree>
      <p:nvGrpSpPr>
        <p:cNvPr id="1" name="Shape 98"/>
        <p:cNvGrpSpPr/>
        <p:nvPr/>
      </p:nvGrpSpPr>
      <p:grpSpPr>
        <a:xfrm>
          <a:off x="0" y="0"/>
          <a:ext cx="0" cy="0"/>
          <a:chOff x="0" y="0"/>
          <a:chExt cx="0" cy="0"/>
        </a:xfrm>
      </p:grpSpPr>
      <p:pic>
        <p:nvPicPr>
          <p:cNvPr id="99" name="Google Shape;99;p23"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100" name="Google Shape;100;p23" descr="Google Shape;58;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1" name="Google Shape;101;p23"/>
          <p:cNvSpPr txBox="1">
            <a:spLocks noGrp="1"/>
          </p:cNvSpPr>
          <p:nvPr>
            <p:ph type="title"/>
          </p:nvPr>
        </p:nvSpPr>
        <p:spPr>
          <a:xfrm>
            <a:off x="913773" y="610772"/>
            <a:ext cx="10364453" cy="1603922"/>
          </a:xfrm>
          <a:prstGeom prst="rect">
            <a:avLst/>
          </a:prstGeom>
          <a:noFill/>
          <a:ln>
            <a:noFill/>
          </a:ln>
        </p:spPr>
        <p:txBody>
          <a:bodyPr spcFirstLastPara="1" wrap="square" lIns="45675" tIns="45675" rIns="45675" bIns="45675"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102" name="Google Shape;102;p23"/>
          <p:cNvSpPr txBox="1">
            <a:spLocks noGrp="1"/>
          </p:cNvSpPr>
          <p:nvPr>
            <p:ph type="body" idx="1"/>
          </p:nvPr>
        </p:nvSpPr>
        <p:spPr>
          <a:xfrm>
            <a:off x="913773" y="4204820"/>
            <a:ext cx="3296411" cy="576273"/>
          </a:xfrm>
          <a:prstGeom prst="rect">
            <a:avLst/>
          </a:prstGeom>
          <a:noFill/>
          <a:ln>
            <a:noFill/>
          </a:ln>
        </p:spPr>
        <p:txBody>
          <a:bodyPr spcFirstLastPara="1" wrap="square" lIns="45675" tIns="45675" rIns="45675" bIns="45675" anchor="b" anchorCtr="0">
            <a:normAutofit/>
          </a:bodyPr>
          <a:lstStyle>
            <a:lvl1pPr marL="457200" lvl="0" indent="-228600" algn="ctr">
              <a:lnSpc>
                <a:spcPct val="85000"/>
              </a:lnSpc>
              <a:spcBef>
                <a:spcPts val="1000"/>
              </a:spcBef>
              <a:spcAft>
                <a:spcPts val="0"/>
              </a:spcAft>
              <a:buClr>
                <a:srgbClr val="000000"/>
              </a:buClr>
              <a:buSzPts val="2200"/>
              <a:buFont typeface="Twentieth Century"/>
              <a:buNone/>
              <a:defRPr sz="2200"/>
            </a:lvl1pPr>
            <a:lvl2pPr marL="914400" lvl="1" indent="-228600" algn="ctr">
              <a:lnSpc>
                <a:spcPct val="85000"/>
              </a:lnSpc>
              <a:spcBef>
                <a:spcPts val="1000"/>
              </a:spcBef>
              <a:spcAft>
                <a:spcPts val="0"/>
              </a:spcAft>
              <a:buClr>
                <a:srgbClr val="000000"/>
              </a:buClr>
              <a:buSzPts val="2200"/>
              <a:buFont typeface="Twentieth Century"/>
              <a:buNone/>
              <a:defRPr sz="2200"/>
            </a:lvl2pPr>
            <a:lvl3pPr marL="1371600" lvl="2" indent="-228600" algn="ctr">
              <a:lnSpc>
                <a:spcPct val="85000"/>
              </a:lnSpc>
              <a:spcBef>
                <a:spcPts val="1000"/>
              </a:spcBef>
              <a:spcAft>
                <a:spcPts val="0"/>
              </a:spcAft>
              <a:buClr>
                <a:srgbClr val="000000"/>
              </a:buClr>
              <a:buSzPts val="2200"/>
              <a:buFont typeface="Twentieth Century"/>
              <a:buNone/>
              <a:defRPr sz="2200"/>
            </a:lvl3pPr>
            <a:lvl4pPr marL="1828800" lvl="3" indent="-228600" algn="ctr">
              <a:lnSpc>
                <a:spcPct val="85000"/>
              </a:lnSpc>
              <a:spcBef>
                <a:spcPts val="1000"/>
              </a:spcBef>
              <a:spcAft>
                <a:spcPts val="0"/>
              </a:spcAft>
              <a:buClr>
                <a:srgbClr val="000000"/>
              </a:buClr>
              <a:buSzPts val="2200"/>
              <a:buFont typeface="Twentieth Century"/>
              <a:buNone/>
              <a:defRPr sz="2200"/>
            </a:lvl4pPr>
            <a:lvl5pPr marL="2286000" lvl="4" indent="-228600" algn="ctr">
              <a:lnSpc>
                <a:spcPct val="85000"/>
              </a:lnSpc>
              <a:spcBef>
                <a:spcPts val="1000"/>
              </a:spcBef>
              <a:spcAft>
                <a:spcPts val="0"/>
              </a:spcAft>
              <a:buClr>
                <a:srgbClr val="000000"/>
              </a:buClr>
              <a:buSzPts val="2200"/>
              <a:buFont typeface="Twentieth Century"/>
              <a:buNone/>
              <a:defRPr sz="2200"/>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103" name="Google Shape;103;p23"/>
          <p:cNvSpPr>
            <a:spLocks noGrp="1"/>
          </p:cNvSpPr>
          <p:nvPr>
            <p:ph type="pic" idx="2"/>
          </p:nvPr>
        </p:nvSpPr>
        <p:spPr>
          <a:xfrm>
            <a:off x="913773" y="2367090"/>
            <a:ext cx="3296411" cy="1524004"/>
          </a:xfrm>
          <a:prstGeom prst="rect">
            <a:avLst/>
          </a:prstGeom>
          <a:noFill/>
          <a:ln w="82550" cap="sq" cmpd="sng">
            <a:solidFill>
              <a:srgbClr val="CBD7E6"/>
            </a:solidFill>
            <a:prstDash val="solid"/>
            <a:miter lim="800000"/>
            <a:headEnd type="none" w="sm" len="sm"/>
            <a:tailEnd type="none" w="sm" len="sm"/>
          </a:ln>
        </p:spPr>
      </p:sp>
      <p:sp>
        <p:nvSpPr>
          <p:cNvPr id="104" name="Google Shape;104;p23"/>
          <p:cNvSpPr txBox="1">
            <a:spLocks noGrp="1"/>
          </p:cNvSpPr>
          <p:nvPr>
            <p:ph type="body" idx="3"/>
          </p:nvPr>
        </p:nvSpPr>
        <p:spPr>
          <a:xfrm>
            <a:off x="913772" y="4781081"/>
            <a:ext cx="3296413" cy="1010119"/>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105" name="Google Shape;105;p23"/>
          <p:cNvSpPr txBox="1">
            <a:spLocks noGrp="1"/>
          </p:cNvSpPr>
          <p:nvPr>
            <p:ph type="body" idx="4"/>
          </p:nvPr>
        </p:nvSpPr>
        <p:spPr>
          <a:xfrm>
            <a:off x="4442759" y="4204820"/>
            <a:ext cx="3301830" cy="576273"/>
          </a:xfrm>
          <a:prstGeom prst="rect">
            <a:avLst/>
          </a:prstGeom>
          <a:noFill/>
          <a:ln>
            <a:noFill/>
          </a:ln>
        </p:spPr>
        <p:txBody>
          <a:bodyPr spcFirstLastPara="1" wrap="square" lIns="45675" tIns="45675" rIns="45675" bIns="45675" anchor="b"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106" name="Google Shape;106;p23"/>
          <p:cNvSpPr>
            <a:spLocks noGrp="1"/>
          </p:cNvSpPr>
          <p:nvPr>
            <p:ph type="pic" idx="5"/>
          </p:nvPr>
        </p:nvSpPr>
        <p:spPr>
          <a:xfrm>
            <a:off x="4441347" y="2367090"/>
            <a:ext cx="3303352" cy="1524004"/>
          </a:xfrm>
          <a:prstGeom prst="rect">
            <a:avLst/>
          </a:prstGeom>
          <a:noFill/>
          <a:ln w="82550" cap="sq" cmpd="sng">
            <a:solidFill>
              <a:srgbClr val="CBD7E6"/>
            </a:solidFill>
            <a:prstDash val="solid"/>
            <a:miter lim="800000"/>
            <a:headEnd type="none" w="sm" len="sm"/>
            <a:tailEnd type="none" w="sm" len="sm"/>
          </a:ln>
        </p:spPr>
      </p:sp>
      <p:sp>
        <p:nvSpPr>
          <p:cNvPr id="107" name="Google Shape;107;p23"/>
          <p:cNvSpPr txBox="1">
            <a:spLocks noGrp="1"/>
          </p:cNvSpPr>
          <p:nvPr>
            <p:ph type="body" idx="6"/>
          </p:nvPr>
        </p:nvSpPr>
        <p:spPr>
          <a:xfrm>
            <a:off x="4441347" y="4781079"/>
            <a:ext cx="3303352" cy="1010119"/>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108" name="Google Shape;108;p23"/>
          <p:cNvSpPr txBox="1">
            <a:spLocks noGrp="1"/>
          </p:cNvSpPr>
          <p:nvPr>
            <p:ph type="body" idx="7"/>
          </p:nvPr>
        </p:nvSpPr>
        <p:spPr>
          <a:xfrm>
            <a:off x="7973296" y="4204820"/>
            <a:ext cx="3300689" cy="576273"/>
          </a:xfrm>
          <a:prstGeom prst="rect">
            <a:avLst/>
          </a:prstGeom>
          <a:noFill/>
          <a:ln>
            <a:noFill/>
          </a:ln>
        </p:spPr>
        <p:txBody>
          <a:bodyPr spcFirstLastPara="1" wrap="square" lIns="45675" tIns="45675" rIns="45675" bIns="45675" anchor="b"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109" name="Google Shape;109;p23"/>
          <p:cNvSpPr>
            <a:spLocks noGrp="1"/>
          </p:cNvSpPr>
          <p:nvPr>
            <p:ph type="pic" idx="8"/>
          </p:nvPr>
        </p:nvSpPr>
        <p:spPr>
          <a:xfrm>
            <a:off x="7973297" y="2367090"/>
            <a:ext cx="3304929" cy="1524004"/>
          </a:xfrm>
          <a:prstGeom prst="rect">
            <a:avLst/>
          </a:prstGeom>
          <a:noFill/>
          <a:ln w="82550" cap="sq" cmpd="sng">
            <a:solidFill>
              <a:srgbClr val="CBD7E6"/>
            </a:solidFill>
            <a:prstDash val="solid"/>
            <a:miter lim="800000"/>
            <a:headEnd type="none" w="sm" len="sm"/>
            <a:tailEnd type="none" w="sm" len="sm"/>
          </a:ln>
        </p:spPr>
      </p:sp>
      <p:sp>
        <p:nvSpPr>
          <p:cNvPr id="110" name="Google Shape;110;p23"/>
          <p:cNvSpPr txBox="1">
            <a:spLocks noGrp="1"/>
          </p:cNvSpPr>
          <p:nvPr>
            <p:ph type="body" idx="9"/>
          </p:nvPr>
        </p:nvSpPr>
        <p:spPr>
          <a:xfrm>
            <a:off x="7973173" y="4781077"/>
            <a:ext cx="3305053" cy="1010122"/>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111" name="Google Shape;111;p23"/>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VERTICAL_TEXT" type="vertTx">
  <p:cSld name="VERTICAL_TEXT">
    <p:spTree>
      <p:nvGrpSpPr>
        <p:cNvPr id="1" name="Shape 112"/>
        <p:cNvGrpSpPr/>
        <p:nvPr/>
      </p:nvGrpSpPr>
      <p:grpSpPr>
        <a:xfrm>
          <a:off x="0" y="0"/>
          <a:ext cx="0" cy="0"/>
          <a:chOff x="0" y="0"/>
          <a:chExt cx="0" cy="0"/>
        </a:xfrm>
      </p:grpSpPr>
      <p:pic>
        <p:nvPicPr>
          <p:cNvPr id="113" name="Google Shape;113;p24"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114" name="Google Shape;114;p24" descr="Google Shape;58;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5" name="Google Shape;115;p24"/>
          <p:cNvSpPr txBox="1">
            <a:spLocks noGrp="1"/>
          </p:cNvSpPr>
          <p:nvPr>
            <p:ph type="title"/>
          </p:nvPr>
        </p:nvSpPr>
        <p:spPr>
          <a:xfrm>
            <a:off x="913775" y="618515"/>
            <a:ext cx="10364452" cy="1596181"/>
          </a:xfrm>
          <a:prstGeom prst="rect">
            <a:avLst/>
          </a:prstGeom>
          <a:noFill/>
          <a:ln>
            <a:noFill/>
          </a:ln>
        </p:spPr>
        <p:txBody>
          <a:bodyPr spcFirstLastPara="1" wrap="square" lIns="45675" tIns="45675" rIns="45675" bIns="45675"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116" name="Google Shape;116;p24"/>
          <p:cNvSpPr txBox="1">
            <a:spLocks noGrp="1"/>
          </p:cNvSpPr>
          <p:nvPr>
            <p:ph type="body" idx="1"/>
          </p:nvPr>
        </p:nvSpPr>
        <p:spPr>
          <a:xfrm rot="5400000">
            <a:off x="4383947" y="-1103080"/>
            <a:ext cx="3424109" cy="10364452"/>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117" name="Google Shape;117;p24"/>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VERTICAL_TITLE_AND_VERTICAL_TEXT" type="vertTitleAndTx">
  <p:cSld name="VERTICAL_TITLE_AND_VERTICAL_TEXT">
    <p:spTree>
      <p:nvGrpSpPr>
        <p:cNvPr id="1" name="Shape 118"/>
        <p:cNvGrpSpPr/>
        <p:nvPr/>
      </p:nvGrpSpPr>
      <p:grpSpPr>
        <a:xfrm>
          <a:off x="0" y="0"/>
          <a:ext cx="0" cy="0"/>
          <a:chOff x="0" y="0"/>
          <a:chExt cx="0" cy="0"/>
        </a:xfrm>
      </p:grpSpPr>
      <p:pic>
        <p:nvPicPr>
          <p:cNvPr id="119" name="Google Shape;119;p25"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120" name="Google Shape;120;p25" descr="Google Shape;58;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1" name="Google Shape;121;p25"/>
          <p:cNvSpPr txBox="1">
            <a:spLocks noGrp="1"/>
          </p:cNvSpPr>
          <p:nvPr>
            <p:ph type="title"/>
          </p:nvPr>
        </p:nvSpPr>
        <p:spPr>
          <a:xfrm rot="5400000">
            <a:off x="7410763" y="1923738"/>
            <a:ext cx="5181599" cy="2553326"/>
          </a:xfrm>
          <a:prstGeom prst="rect">
            <a:avLst/>
          </a:prstGeom>
          <a:noFill/>
          <a:ln>
            <a:noFill/>
          </a:ln>
        </p:spPr>
        <p:txBody>
          <a:bodyPr spcFirstLastPara="1" wrap="square" lIns="45675" tIns="45675" rIns="45675" bIns="45675" anchor="ctr" anchorCtr="0">
            <a:normAutofit/>
          </a:bodyPr>
          <a:lstStyle>
            <a:lvl1pPr lvl="0" algn="l">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122" name="Google Shape;122;p25"/>
          <p:cNvSpPr txBox="1">
            <a:spLocks noGrp="1"/>
          </p:cNvSpPr>
          <p:nvPr>
            <p:ph type="body" idx="1"/>
          </p:nvPr>
        </p:nvSpPr>
        <p:spPr>
          <a:xfrm rot="5400000">
            <a:off x="2152338" y="-628962"/>
            <a:ext cx="5181599" cy="7658724"/>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123" name="Google Shape;123;p25"/>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tx">
  <p:cSld name="TITLE_AND_BODY">
    <p:spTree>
      <p:nvGrpSpPr>
        <p:cNvPr id="1" name="Shape 16"/>
        <p:cNvGrpSpPr/>
        <p:nvPr/>
      </p:nvGrpSpPr>
      <p:grpSpPr>
        <a:xfrm>
          <a:off x="0" y="0"/>
          <a:ext cx="0" cy="0"/>
          <a:chOff x="0" y="0"/>
          <a:chExt cx="0" cy="0"/>
        </a:xfrm>
      </p:grpSpPr>
      <p:sp>
        <p:nvSpPr>
          <p:cNvPr id="17" name="Google Shape;17;p11"/>
          <p:cNvSpPr txBox="1">
            <a:spLocks noGrp="1"/>
          </p:cNvSpPr>
          <p:nvPr>
            <p:ph type="title"/>
          </p:nvPr>
        </p:nvSpPr>
        <p:spPr>
          <a:xfrm>
            <a:off x="913775" y="618515"/>
            <a:ext cx="10364452" cy="1596181"/>
          </a:xfrm>
          <a:prstGeom prst="rect">
            <a:avLst/>
          </a:prstGeom>
          <a:noFill/>
          <a:ln>
            <a:noFill/>
          </a:ln>
        </p:spPr>
        <p:txBody>
          <a:bodyPr spcFirstLastPara="1" wrap="square" lIns="45675" tIns="45675" rIns="45675" bIns="45675"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18" name="Google Shape;18;p11"/>
          <p:cNvSpPr txBox="1">
            <a:spLocks noGrp="1"/>
          </p:cNvSpPr>
          <p:nvPr>
            <p:ph type="body" idx="1"/>
          </p:nvPr>
        </p:nvSpPr>
        <p:spPr>
          <a:xfrm>
            <a:off x="913775" y="2367090"/>
            <a:ext cx="10364452" cy="3424110"/>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19" name="Google Shape;19;p11"/>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20"/>
        <p:cNvGrpSpPr/>
        <p:nvPr/>
      </p:nvGrpSpPr>
      <p:grpSpPr>
        <a:xfrm>
          <a:off x="0" y="0"/>
          <a:ext cx="0" cy="0"/>
          <a:chOff x="0" y="0"/>
          <a:chExt cx="0" cy="0"/>
        </a:xfrm>
      </p:grpSpPr>
      <p:pic>
        <p:nvPicPr>
          <p:cNvPr id="21" name="Google Shape;21;p12"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22" name="Google Shape;22;p12" descr="Google Shape;58;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 name="Google Shape;23;p12"/>
          <p:cNvSpPr txBox="1">
            <a:spLocks noGrp="1"/>
          </p:cNvSpPr>
          <p:nvPr>
            <p:ph type="title"/>
          </p:nvPr>
        </p:nvSpPr>
        <p:spPr>
          <a:xfrm>
            <a:off x="913775" y="618515"/>
            <a:ext cx="10364452" cy="1596181"/>
          </a:xfrm>
          <a:prstGeom prst="rect">
            <a:avLst/>
          </a:prstGeom>
          <a:noFill/>
          <a:ln>
            <a:noFill/>
          </a:ln>
        </p:spPr>
        <p:txBody>
          <a:bodyPr spcFirstLastPara="1" wrap="square" lIns="45675" tIns="45675" rIns="45675" bIns="45675"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24" name="Google Shape;24;p12"/>
          <p:cNvSpPr txBox="1">
            <a:spLocks noGrp="1"/>
          </p:cNvSpPr>
          <p:nvPr>
            <p:ph type="body" idx="1"/>
          </p:nvPr>
        </p:nvSpPr>
        <p:spPr>
          <a:xfrm>
            <a:off x="913773" y="2367090"/>
            <a:ext cx="10363828" cy="3424110"/>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25" name="Google Shape;25;p12"/>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_HEADER" type="secHead">
  <p:cSld name="SECTION_HEADER">
    <p:spTree>
      <p:nvGrpSpPr>
        <p:cNvPr id="1" name="Shape 26"/>
        <p:cNvGrpSpPr/>
        <p:nvPr/>
      </p:nvGrpSpPr>
      <p:grpSpPr>
        <a:xfrm>
          <a:off x="0" y="0"/>
          <a:ext cx="0" cy="0"/>
          <a:chOff x="0" y="0"/>
          <a:chExt cx="0" cy="0"/>
        </a:xfrm>
      </p:grpSpPr>
      <p:pic>
        <p:nvPicPr>
          <p:cNvPr id="27" name="Google Shape;27;p13"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28" name="Google Shape;28;p13" descr="Google Shape;33;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 name="Google Shape;29;p13"/>
          <p:cNvSpPr txBox="1">
            <a:spLocks noGrp="1"/>
          </p:cNvSpPr>
          <p:nvPr>
            <p:ph type="title"/>
          </p:nvPr>
        </p:nvSpPr>
        <p:spPr>
          <a:xfrm>
            <a:off x="913773" y="828562"/>
            <a:ext cx="10351753" cy="2736820"/>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4000"/>
              <a:buFont typeface="Twentieth Century"/>
              <a:buNone/>
              <a:defRPr sz="40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0" name="Google Shape;30;p13"/>
          <p:cNvSpPr txBox="1">
            <a:spLocks noGrp="1"/>
          </p:cNvSpPr>
          <p:nvPr>
            <p:ph type="body" idx="1"/>
          </p:nvPr>
        </p:nvSpPr>
        <p:spPr>
          <a:xfrm>
            <a:off x="913773" y="3657455"/>
            <a:ext cx="10351753" cy="1368194"/>
          </a:xfrm>
          <a:prstGeom prst="rect">
            <a:avLst/>
          </a:prstGeom>
          <a:noFill/>
          <a:ln>
            <a:noFill/>
          </a:ln>
        </p:spPr>
        <p:txBody>
          <a:bodyPr spcFirstLastPara="1" wrap="square" lIns="45675" tIns="45675" rIns="45675" bIns="45675" anchor="t" anchorCtr="0">
            <a:normAutofit/>
          </a:bodyPr>
          <a:lstStyle>
            <a:lvl1pPr marL="457200" lvl="0" indent="-228600" algn="ctr">
              <a:lnSpc>
                <a:spcPct val="120000"/>
              </a:lnSpc>
              <a:spcBef>
                <a:spcPts val="1000"/>
              </a:spcBef>
              <a:spcAft>
                <a:spcPts val="0"/>
              </a:spcAft>
              <a:buClr>
                <a:srgbClr val="7F7F7F"/>
              </a:buClr>
              <a:buSzPts val="2000"/>
              <a:buFont typeface="Twentieth Century"/>
              <a:buNone/>
              <a:defRPr>
                <a:solidFill>
                  <a:srgbClr val="7F7F7F"/>
                </a:solidFill>
              </a:defRPr>
            </a:lvl1pPr>
            <a:lvl2pPr marL="914400" lvl="1" indent="-228600" algn="ctr">
              <a:lnSpc>
                <a:spcPct val="120000"/>
              </a:lnSpc>
              <a:spcBef>
                <a:spcPts val="1000"/>
              </a:spcBef>
              <a:spcAft>
                <a:spcPts val="0"/>
              </a:spcAft>
              <a:buClr>
                <a:srgbClr val="7F7F7F"/>
              </a:buClr>
              <a:buSzPts val="2000"/>
              <a:buFont typeface="Twentieth Century"/>
              <a:buNone/>
              <a:defRPr>
                <a:solidFill>
                  <a:srgbClr val="7F7F7F"/>
                </a:solidFill>
              </a:defRPr>
            </a:lvl2pPr>
            <a:lvl3pPr marL="1371600" lvl="2" indent="-228600" algn="ctr">
              <a:lnSpc>
                <a:spcPct val="120000"/>
              </a:lnSpc>
              <a:spcBef>
                <a:spcPts val="1000"/>
              </a:spcBef>
              <a:spcAft>
                <a:spcPts val="0"/>
              </a:spcAft>
              <a:buClr>
                <a:srgbClr val="7F7F7F"/>
              </a:buClr>
              <a:buSzPts val="2000"/>
              <a:buFont typeface="Twentieth Century"/>
              <a:buNone/>
              <a:defRPr>
                <a:solidFill>
                  <a:srgbClr val="7F7F7F"/>
                </a:solidFill>
              </a:defRPr>
            </a:lvl3pPr>
            <a:lvl4pPr marL="1828800" lvl="3" indent="-228600" algn="ctr">
              <a:lnSpc>
                <a:spcPct val="120000"/>
              </a:lnSpc>
              <a:spcBef>
                <a:spcPts val="1000"/>
              </a:spcBef>
              <a:spcAft>
                <a:spcPts val="0"/>
              </a:spcAft>
              <a:buClr>
                <a:srgbClr val="7F7F7F"/>
              </a:buClr>
              <a:buSzPts val="2000"/>
              <a:buFont typeface="Twentieth Century"/>
              <a:buNone/>
              <a:defRPr>
                <a:solidFill>
                  <a:srgbClr val="7F7F7F"/>
                </a:solidFill>
              </a:defRPr>
            </a:lvl4pPr>
            <a:lvl5pPr marL="2286000" lvl="4" indent="-228600" algn="ctr">
              <a:lnSpc>
                <a:spcPct val="120000"/>
              </a:lnSpc>
              <a:spcBef>
                <a:spcPts val="1000"/>
              </a:spcBef>
              <a:spcAft>
                <a:spcPts val="0"/>
              </a:spcAft>
              <a:buClr>
                <a:srgbClr val="7F7F7F"/>
              </a:buClr>
              <a:buSzPts val="2000"/>
              <a:buFont typeface="Twentieth Century"/>
              <a:buNone/>
              <a:defRPr>
                <a:solidFill>
                  <a:srgbClr val="7F7F7F"/>
                </a:solidFill>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31" name="Google Shape;31;p13"/>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_OBJECTS_WITH_TEXT" type="twoTxTwoObj">
  <p:cSld name="TWO_OBJECTS_WITH_TEXT">
    <p:spTree>
      <p:nvGrpSpPr>
        <p:cNvPr id="1" name="Shape 32"/>
        <p:cNvGrpSpPr/>
        <p:nvPr/>
      </p:nvGrpSpPr>
      <p:grpSpPr>
        <a:xfrm>
          <a:off x="0" y="0"/>
          <a:ext cx="0" cy="0"/>
          <a:chOff x="0" y="0"/>
          <a:chExt cx="0" cy="0"/>
        </a:xfrm>
      </p:grpSpPr>
      <p:pic>
        <p:nvPicPr>
          <p:cNvPr id="33" name="Google Shape;33;p14"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34" name="Google Shape;34;p14" descr="Google Shape;58;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5" name="Google Shape;35;p14"/>
          <p:cNvSpPr txBox="1">
            <a:spLocks noGrp="1"/>
          </p:cNvSpPr>
          <p:nvPr>
            <p:ph type="title"/>
          </p:nvPr>
        </p:nvSpPr>
        <p:spPr>
          <a:xfrm>
            <a:off x="913775" y="618515"/>
            <a:ext cx="10364452" cy="1596181"/>
          </a:xfrm>
          <a:prstGeom prst="rect">
            <a:avLst/>
          </a:prstGeom>
          <a:noFill/>
          <a:ln>
            <a:noFill/>
          </a:ln>
        </p:spPr>
        <p:txBody>
          <a:bodyPr spcFirstLastPara="1" wrap="square" lIns="45675" tIns="45675" rIns="45675" bIns="45675" anchor="ctr" anchorCtr="0">
            <a:normAutofit/>
          </a:bodyPr>
          <a:lstStyle>
            <a:lvl1pPr lvl="0" algn="ctr">
              <a:lnSpc>
                <a:spcPct val="90000"/>
              </a:lnSpc>
              <a:spcBef>
                <a:spcPts val="0"/>
              </a:spcBef>
              <a:spcAft>
                <a:spcPts val="0"/>
              </a:spcAft>
              <a:buClr>
                <a:srgbClr val="000000"/>
              </a:buClr>
              <a:buSzPts val="1800"/>
              <a:buNone/>
              <a:defRPr/>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36" name="Google Shape;36;p14"/>
          <p:cNvSpPr txBox="1">
            <a:spLocks noGrp="1"/>
          </p:cNvSpPr>
          <p:nvPr>
            <p:ph type="body" idx="1"/>
          </p:nvPr>
        </p:nvSpPr>
        <p:spPr>
          <a:xfrm>
            <a:off x="1146327" y="2371018"/>
            <a:ext cx="4873477" cy="680005"/>
          </a:xfrm>
          <a:prstGeom prst="rect">
            <a:avLst/>
          </a:prstGeom>
          <a:noFill/>
          <a:ln>
            <a:noFill/>
          </a:ln>
        </p:spPr>
        <p:txBody>
          <a:bodyPr spcFirstLastPara="1" wrap="square" lIns="45675" tIns="45675" rIns="45675" bIns="45675" anchor="b" anchorCtr="0">
            <a:normAutofit/>
          </a:bodyPr>
          <a:lstStyle>
            <a:lvl1pPr marL="457200" lvl="0" indent="-228600" algn="l">
              <a:lnSpc>
                <a:spcPct val="85000"/>
              </a:lnSpc>
              <a:spcBef>
                <a:spcPts val="1000"/>
              </a:spcBef>
              <a:spcAft>
                <a:spcPts val="0"/>
              </a:spcAft>
              <a:buClr>
                <a:srgbClr val="000000"/>
              </a:buClr>
              <a:buSzPts val="2600"/>
              <a:buFont typeface="Twentieth Century"/>
              <a:buNone/>
              <a:defRPr sz="2600"/>
            </a:lvl1pPr>
            <a:lvl2pPr marL="914400" lvl="1" indent="-228600" algn="l">
              <a:lnSpc>
                <a:spcPct val="85000"/>
              </a:lnSpc>
              <a:spcBef>
                <a:spcPts val="1000"/>
              </a:spcBef>
              <a:spcAft>
                <a:spcPts val="0"/>
              </a:spcAft>
              <a:buClr>
                <a:srgbClr val="000000"/>
              </a:buClr>
              <a:buSzPts val="2600"/>
              <a:buFont typeface="Twentieth Century"/>
              <a:buNone/>
              <a:defRPr sz="2600"/>
            </a:lvl2pPr>
            <a:lvl3pPr marL="1371600" lvl="2" indent="-228600" algn="l">
              <a:lnSpc>
                <a:spcPct val="85000"/>
              </a:lnSpc>
              <a:spcBef>
                <a:spcPts val="1000"/>
              </a:spcBef>
              <a:spcAft>
                <a:spcPts val="0"/>
              </a:spcAft>
              <a:buClr>
                <a:srgbClr val="000000"/>
              </a:buClr>
              <a:buSzPts val="2600"/>
              <a:buFont typeface="Twentieth Century"/>
              <a:buNone/>
              <a:defRPr sz="2600"/>
            </a:lvl3pPr>
            <a:lvl4pPr marL="1828800" lvl="3" indent="-228600" algn="l">
              <a:lnSpc>
                <a:spcPct val="85000"/>
              </a:lnSpc>
              <a:spcBef>
                <a:spcPts val="1000"/>
              </a:spcBef>
              <a:spcAft>
                <a:spcPts val="0"/>
              </a:spcAft>
              <a:buClr>
                <a:srgbClr val="000000"/>
              </a:buClr>
              <a:buSzPts val="2600"/>
              <a:buFont typeface="Twentieth Century"/>
              <a:buNone/>
              <a:defRPr sz="2600"/>
            </a:lvl4pPr>
            <a:lvl5pPr marL="2286000" lvl="4" indent="-228600" algn="l">
              <a:lnSpc>
                <a:spcPct val="85000"/>
              </a:lnSpc>
              <a:spcBef>
                <a:spcPts val="1000"/>
              </a:spcBef>
              <a:spcAft>
                <a:spcPts val="0"/>
              </a:spcAft>
              <a:buClr>
                <a:srgbClr val="000000"/>
              </a:buClr>
              <a:buSzPts val="2600"/>
              <a:buFont typeface="Twentieth Century"/>
              <a:buNone/>
              <a:defRPr sz="2600"/>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37" name="Google Shape;37;p14"/>
          <p:cNvSpPr txBox="1">
            <a:spLocks noGrp="1"/>
          </p:cNvSpPr>
          <p:nvPr>
            <p:ph type="body" idx="2"/>
          </p:nvPr>
        </p:nvSpPr>
        <p:spPr>
          <a:xfrm>
            <a:off x="913767" y="3051010"/>
            <a:ext cx="5106042" cy="2740200"/>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38" name="Google Shape;38;p14"/>
          <p:cNvSpPr txBox="1">
            <a:spLocks noGrp="1"/>
          </p:cNvSpPr>
          <p:nvPr>
            <p:ph type="body" idx="3"/>
          </p:nvPr>
        </p:nvSpPr>
        <p:spPr>
          <a:xfrm>
            <a:off x="6396423" y="2371018"/>
            <a:ext cx="4881808" cy="680005"/>
          </a:xfrm>
          <a:prstGeom prst="rect">
            <a:avLst/>
          </a:prstGeom>
          <a:noFill/>
          <a:ln>
            <a:noFill/>
          </a:ln>
        </p:spPr>
        <p:txBody>
          <a:bodyPr spcFirstLastPara="1" wrap="square" lIns="45675" tIns="45675" rIns="45675" bIns="45675" anchor="b"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39" name="Google Shape;39;p14"/>
          <p:cNvSpPr txBox="1">
            <a:spLocks noGrp="1"/>
          </p:cNvSpPr>
          <p:nvPr>
            <p:ph type="body" idx="4"/>
          </p:nvPr>
        </p:nvSpPr>
        <p:spPr>
          <a:xfrm>
            <a:off x="6172200" y="3051010"/>
            <a:ext cx="5105402" cy="2740200"/>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40" name="Google Shape;40;p14"/>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1"/>
        <p:cNvGrpSpPr/>
        <p:nvPr/>
      </p:nvGrpSpPr>
      <p:grpSpPr>
        <a:xfrm>
          <a:off x="0" y="0"/>
          <a:ext cx="0" cy="0"/>
          <a:chOff x="0" y="0"/>
          <a:chExt cx="0" cy="0"/>
        </a:xfrm>
      </p:grpSpPr>
      <p:pic>
        <p:nvPicPr>
          <p:cNvPr id="42" name="Google Shape;42;p15"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43" name="Google Shape;43;p15" descr="Google Shape;64;p1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4" name="Google Shape;44;p15"/>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OBJECT_WITH_CAPTION_TEXT" type="objTx">
  <p:cSld name="OBJECT_WITH_CAPTION_TEXT">
    <p:spTree>
      <p:nvGrpSpPr>
        <p:cNvPr id="1" name="Shape 45"/>
        <p:cNvGrpSpPr/>
        <p:nvPr/>
      </p:nvGrpSpPr>
      <p:grpSpPr>
        <a:xfrm>
          <a:off x="0" y="0"/>
          <a:ext cx="0" cy="0"/>
          <a:chOff x="0" y="0"/>
          <a:chExt cx="0" cy="0"/>
        </a:xfrm>
      </p:grpSpPr>
      <p:pic>
        <p:nvPicPr>
          <p:cNvPr id="46" name="Google Shape;46;p16"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47" name="Google Shape;47;p16" descr="Google Shape;58;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8" name="Google Shape;48;p16"/>
          <p:cNvSpPr txBox="1">
            <a:spLocks noGrp="1"/>
          </p:cNvSpPr>
          <p:nvPr>
            <p:ph type="title"/>
          </p:nvPr>
        </p:nvSpPr>
        <p:spPr>
          <a:xfrm>
            <a:off x="913775" y="609600"/>
            <a:ext cx="3935689" cy="2023255"/>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3200"/>
              <a:buFont typeface="Twentieth Century"/>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49" name="Google Shape;49;p16"/>
          <p:cNvSpPr txBox="1">
            <a:spLocks noGrp="1"/>
          </p:cNvSpPr>
          <p:nvPr>
            <p:ph type="body" idx="1"/>
          </p:nvPr>
        </p:nvSpPr>
        <p:spPr>
          <a:xfrm>
            <a:off x="5078062" y="609600"/>
            <a:ext cx="6200169" cy="5181599"/>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50" name="Google Shape;50;p16"/>
          <p:cNvSpPr txBox="1">
            <a:spLocks noGrp="1"/>
          </p:cNvSpPr>
          <p:nvPr>
            <p:ph type="body" idx="2"/>
          </p:nvPr>
        </p:nvSpPr>
        <p:spPr>
          <a:xfrm>
            <a:off x="913770" y="2632852"/>
            <a:ext cx="3935697" cy="3158359"/>
          </a:xfrm>
          <a:prstGeom prst="rect">
            <a:avLst/>
          </a:prstGeom>
          <a:noFill/>
          <a:ln>
            <a:noFill/>
          </a:ln>
        </p:spPr>
        <p:txBody>
          <a:bodyPr spcFirstLastPara="1" wrap="square" lIns="45675" tIns="45675" rIns="45675" bIns="45675" anchor="t" anchorCtr="0">
            <a:normAutofit/>
          </a:bodyPr>
          <a:lstStyle>
            <a:lvl1pPr marL="457200" lvl="0" indent="-355600" algn="l">
              <a:lnSpc>
                <a:spcPct val="120000"/>
              </a:lnSpc>
              <a:spcBef>
                <a:spcPts val="1000"/>
              </a:spcBef>
              <a:spcAft>
                <a:spcPts val="0"/>
              </a:spcAft>
              <a:buSzPts val="2000"/>
              <a:buChar char="•"/>
              <a:defRPr/>
            </a:lvl1pPr>
            <a:lvl2pPr marL="914400" lvl="1" indent="-355600" algn="l">
              <a:lnSpc>
                <a:spcPct val="120000"/>
              </a:lnSpc>
              <a:spcBef>
                <a:spcPts val="1000"/>
              </a:spcBef>
              <a:spcAft>
                <a:spcPts val="0"/>
              </a:spcAft>
              <a:buSzPts val="2000"/>
              <a:buChar char="•"/>
              <a:defRPr/>
            </a:lvl2pPr>
            <a:lvl3pPr marL="1371600" lvl="2" indent="-355600" algn="l">
              <a:lnSpc>
                <a:spcPct val="120000"/>
              </a:lnSpc>
              <a:spcBef>
                <a:spcPts val="1000"/>
              </a:spcBef>
              <a:spcAft>
                <a:spcPts val="0"/>
              </a:spcAft>
              <a:buSzPts val="2000"/>
              <a:buChar char="•"/>
              <a:defRPr/>
            </a:lvl3pPr>
            <a:lvl4pPr marL="1828800" lvl="3" indent="-355600" algn="l">
              <a:lnSpc>
                <a:spcPct val="120000"/>
              </a:lnSpc>
              <a:spcBef>
                <a:spcPts val="1000"/>
              </a:spcBef>
              <a:spcAft>
                <a:spcPts val="0"/>
              </a:spcAft>
              <a:buSzPts val="2000"/>
              <a:buChar char="•"/>
              <a:defRPr/>
            </a:lvl4pPr>
            <a:lvl5pPr marL="2286000" lvl="4" indent="-355600" algn="l">
              <a:lnSpc>
                <a:spcPct val="120000"/>
              </a:lnSpc>
              <a:spcBef>
                <a:spcPts val="1000"/>
              </a:spcBef>
              <a:spcAft>
                <a:spcPts val="0"/>
              </a:spcAft>
              <a:buSzPts val="2000"/>
              <a:buChar char="•"/>
              <a:defRPr/>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51" name="Google Shape;51;p16"/>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ICTURE_WITH_CAPTION_TEXT" type="picTx">
  <p:cSld name="PICTURE_WITH_CAPTION_TEXT">
    <p:spTree>
      <p:nvGrpSpPr>
        <p:cNvPr id="1" name="Shape 52"/>
        <p:cNvGrpSpPr/>
        <p:nvPr/>
      </p:nvGrpSpPr>
      <p:grpSpPr>
        <a:xfrm>
          <a:off x="0" y="0"/>
          <a:ext cx="0" cy="0"/>
          <a:chOff x="0" y="0"/>
          <a:chExt cx="0" cy="0"/>
        </a:xfrm>
      </p:grpSpPr>
      <p:pic>
        <p:nvPicPr>
          <p:cNvPr id="53" name="Google Shape;53;p17"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54" name="Google Shape;54;p17" descr="Google Shape;77;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5" name="Google Shape;55;p17"/>
          <p:cNvSpPr txBox="1">
            <a:spLocks noGrp="1"/>
          </p:cNvSpPr>
          <p:nvPr>
            <p:ph type="title"/>
          </p:nvPr>
        </p:nvSpPr>
        <p:spPr>
          <a:xfrm>
            <a:off x="913773" y="609600"/>
            <a:ext cx="5934972" cy="2023255"/>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3200"/>
              <a:buFont typeface="Twentieth Century"/>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56" name="Google Shape;56;p17"/>
          <p:cNvSpPr>
            <a:spLocks noGrp="1"/>
          </p:cNvSpPr>
          <p:nvPr>
            <p:ph type="pic" idx="2"/>
          </p:nvPr>
        </p:nvSpPr>
        <p:spPr>
          <a:xfrm>
            <a:off x="7424803" y="609601"/>
            <a:ext cx="3255369" cy="5181602"/>
          </a:xfrm>
          <a:prstGeom prst="rect">
            <a:avLst/>
          </a:prstGeom>
          <a:noFill/>
          <a:ln w="82550" cap="sq" cmpd="sng">
            <a:solidFill>
              <a:srgbClr val="CBD7E6"/>
            </a:solidFill>
            <a:prstDash val="solid"/>
            <a:miter lim="800000"/>
            <a:headEnd type="none" w="sm" len="sm"/>
            <a:tailEnd type="none" w="sm" len="sm"/>
          </a:ln>
        </p:spPr>
      </p:sp>
      <p:sp>
        <p:nvSpPr>
          <p:cNvPr id="57" name="Google Shape;57;p17"/>
          <p:cNvSpPr txBox="1">
            <a:spLocks noGrp="1"/>
          </p:cNvSpPr>
          <p:nvPr>
            <p:ph type="body" idx="1"/>
          </p:nvPr>
        </p:nvSpPr>
        <p:spPr>
          <a:xfrm>
            <a:off x="913794" y="2632852"/>
            <a:ext cx="5934951" cy="3158348"/>
          </a:xfrm>
          <a:prstGeom prst="rect">
            <a:avLst/>
          </a:prstGeom>
          <a:noFill/>
          <a:ln>
            <a:noFill/>
          </a:ln>
        </p:spPr>
        <p:txBody>
          <a:bodyPr spcFirstLastPara="1" wrap="square" lIns="45675" tIns="45675" rIns="45675" bIns="45675" anchor="t" anchorCtr="0">
            <a:normAutofit/>
          </a:bodyPr>
          <a:lstStyle>
            <a:lvl1pPr marL="457200" lvl="0" indent="-228600" algn="ctr">
              <a:lnSpc>
                <a:spcPct val="120000"/>
              </a:lnSpc>
              <a:spcBef>
                <a:spcPts val="1000"/>
              </a:spcBef>
              <a:spcAft>
                <a:spcPts val="0"/>
              </a:spcAft>
              <a:buClr>
                <a:srgbClr val="000000"/>
              </a:buClr>
              <a:buSzPts val="1600"/>
              <a:buFont typeface="Twentieth Century"/>
              <a:buNone/>
              <a:defRPr sz="1600"/>
            </a:lvl1pPr>
            <a:lvl2pPr marL="914400" lvl="1" indent="-228600" algn="ctr">
              <a:lnSpc>
                <a:spcPct val="120000"/>
              </a:lnSpc>
              <a:spcBef>
                <a:spcPts val="1000"/>
              </a:spcBef>
              <a:spcAft>
                <a:spcPts val="0"/>
              </a:spcAft>
              <a:buClr>
                <a:srgbClr val="000000"/>
              </a:buClr>
              <a:buSzPts val="1600"/>
              <a:buFont typeface="Twentieth Century"/>
              <a:buNone/>
              <a:defRPr sz="1600"/>
            </a:lvl2pPr>
            <a:lvl3pPr marL="1371600" lvl="2" indent="-228600" algn="ctr">
              <a:lnSpc>
                <a:spcPct val="120000"/>
              </a:lnSpc>
              <a:spcBef>
                <a:spcPts val="1000"/>
              </a:spcBef>
              <a:spcAft>
                <a:spcPts val="0"/>
              </a:spcAft>
              <a:buClr>
                <a:srgbClr val="000000"/>
              </a:buClr>
              <a:buSzPts val="1600"/>
              <a:buFont typeface="Twentieth Century"/>
              <a:buNone/>
              <a:defRPr sz="1600"/>
            </a:lvl3pPr>
            <a:lvl4pPr marL="1828800" lvl="3" indent="-228600" algn="ctr">
              <a:lnSpc>
                <a:spcPct val="120000"/>
              </a:lnSpc>
              <a:spcBef>
                <a:spcPts val="1000"/>
              </a:spcBef>
              <a:spcAft>
                <a:spcPts val="0"/>
              </a:spcAft>
              <a:buClr>
                <a:srgbClr val="000000"/>
              </a:buClr>
              <a:buSzPts val="1600"/>
              <a:buFont typeface="Twentieth Century"/>
              <a:buNone/>
              <a:defRPr sz="1600"/>
            </a:lvl4pPr>
            <a:lvl5pPr marL="2286000" lvl="4" indent="-228600" algn="ctr">
              <a:lnSpc>
                <a:spcPct val="120000"/>
              </a:lnSpc>
              <a:spcBef>
                <a:spcPts val="1000"/>
              </a:spcBef>
              <a:spcAft>
                <a:spcPts val="0"/>
              </a:spcAft>
              <a:buClr>
                <a:srgbClr val="000000"/>
              </a:buClr>
              <a:buSzPts val="1600"/>
              <a:buFont typeface="Twentieth Century"/>
              <a:buNone/>
              <a:defRPr sz="1600"/>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58" name="Google Shape;58;p17"/>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59"/>
        <p:cNvGrpSpPr/>
        <p:nvPr/>
      </p:nvGrpSpPr>
      <p:grpSpPr>
        <a:xfrm>
          <a:off x="0" y="0"/>
          <a:ext cx="0" cy="0"/>
          <a:chOff x="0" y="0"/>
          <a:chExt cx="0" cy="0"/>
        </a:xfrm>
      </p:grpSpPr>
      <p:pic>
        <p:nvPicPr>
          <p:cNvPr id="60" name="Google Shape;60;p18" descr="Google Shape;6;p6"/>
          <p:cNvPicPr preferRelativeResize="0"/>
          <p:nvPr/>
        </p:nvPicPr>
        <p:blipFill rotWithShape="1">
          <a:blip r:embed="rId2">
            <a:alphaModFix/>
          </a:blip>
          <a:srcRect/>
          <a:stretch/>
        </p:blipFill>
        <p:spPr>
          <a:xfrm>
            <a:off x="0" y="0"/>
            <a:ext cx="12192004" cy="6858001"/>
          </a:xfrm>
          <a:prstGeom prst="rect">
            <a:avLst/>
          </a:prstGeom>
          <a:noFill/>
          <a:ln>
            <a:noFill/>
          </a:ln>
        </p:spPr>
      </p:pic>
      <p:pic>
        <p:nvPicPr>
          <p:cNvPr id="61" name="Google Shape;61;p18" descr="Google Shape;58;p1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62" name="Google Shape;62;p18"/>
          <p:cNvSpPr txBox="1">
            <a:spLocks noGrp="1"/>
          </p:cNvSpPr>
          <p:nvPr>
            <p:ph type="title"/>
          </p:nvPr>
        </p:nvSpPr>
        <p:spPr>
          <a:xfrm>
            <a:off x="913794" y="4289373"/>
            <a:ext cx="10364432" cy="811621"/>
          </a:xfrm>
          <a:prstGeom prst="rect">
            <a:avLst/>
          </a:prstGeom>
          <a:noFill/>
          <a:ln>
            <a:noFill/>
          </a:ln>
        </p:spPr>
        <p:txBody>
          <a:bodyPr spcFirstLastPara="1" wrap="square" lIns="45675" tIns="45675" rIns="45675" bIns="45675" anchor="b" anchorCtr="0">
            <a:normAutofit/>
          </a:bodyPr>
          <a:lstStyle>
            <a:lvl1pPr lvl="0" algn="ctr">
              <a:lnSpc>
                <a:spcPct val="90000"/>
              </a:lnSpc>
              <a:spcBef>
                <a:spcPts val="0"/>
              </a:spcBef>
              <a:spcAft>
                <a:spcPts val="0"/>
              </a:spcAft>
              <a:buClr>
                <a:srgbClr val="000000"/>
              </a:buClr>
              <a:buSzPts val="3200"/>
              <a:buFont typeface="Twentieth Century"/>
              <a:buNone/>
              <a:defRPr sz="3200"/>
            </a:lvl1pPr>
            <a:lvl2pPr lvl="1" algn="ctr">
              <a:lnSpc>
                <a:spcPct val="90000"/>
              </a:lnSpc>
              <a:spcBef>
                <a:spcPts val="0"/>
              </a:spcBef>
              <a:spcAft>
                <a:spcPts val="0"/>
              </a:spcAft>
              <a:buClr>
                <a:srgbClr val="000000"/>
              </a:buClr>
              <a:buSzPts val="1800"/>
              <a:buNone/>
              <a:defRPr/>
            </a:lvl2pPr>
            <a:lvl3pPr lvl="2" algn="ctr">
              <a:lnSpc>
                <a:spcPct val="90000"/>
              </a:lnSpc>
              <a:spcBef>
                <a:spcPts val="0"/>
              </a:spcBef>
              <a:spcAft>
                <a:spcPts val="0"/>
              </a:spcAft>
              <a:buClr>
                <a:srgbClr val="000000"/>
              </a:buClr>
              <a:buSzPts val="1800"/>
              <a:buNone/>
              <a:defRPr/>
            </a:lvl3pPr>
            <a:lvl4pPr lvl="3" algn="ctr">
              <a:lnSpc>
                <a:spcPct val="90000"/>
              </a:lnSpc>
              <a:spcBef>
                <a:spcPts val="0"/>
              </a:spcBef>
              <a:spcAft>
                <a:spcPts val="0"/>
              </a:spcAft>
              <a:buClr>
                <a:srgbClr val="000000"/>
              </a:buClr>
              <a:buSzPts val="1800"/>
              <a:buNone/>
              <a:defRPr/>
            </a:lvl4pPr>
            <a:lvl5pPr lvl="4" algn="ctr">
              <a:lnSpc>
                <a:spcPct val="90000"/>
              </a:lnSpc>
              <a:spcBef>
                <a:spcPts val="0"/>
              </a:spcBef>
              <a:spcAft>
                <a:spcPts val="0"/>
              </a:spcAft>
              <a:buClr>
                <a:srgbClr val="000000"/>
              </a:buClr>
              <a:buSzPts val="1800"/>
              <a:buNone/>
              <a:defRPr/>
            </a:lvl5pPr>
            <a:lvl6pPr lvl="5" algn="ctr">
              <a:lnSpc>
                <a:spcPct val="90000"/>
              </a:lnSpc>
              <a:spcBef>
                <a:spcPts val="0"/>
              </a:spcBef>
              <a:spcAft>
                <a:spcPts val="0"/>
              </a:spcAft>
              <a:buClr>
                <a:srgbClr val="000000"/>
              </a:buClr>
              <a:buSzPts val="1800"/>
              <a:buNone/>
              <a:defRPr/>
            </a:lvl6pPr>
            <a:lvl7pPr lvl="6" algn="ctr">
              <a:lnSpc>
                <a:spcPct val="90000"/>
              </a:lnSpc>
              <a:spcBef>
                <a:spcPts val="0"/>
              </a:spcBef>
              <a:spcAft>
                <a:spcPts val="0"/>
              </a:spcAft>
              <a:buClr>
                <a:srgbClr val="000000"/>
              </a:buClr>
              <a:buSzPts val="1800"/>
              <a:buNone/>
              <a:defRPr/>
            </a:lvl7pPr>
            <a:lvl8pPr lvl="7" algn="ctr">
              <a:lnSpc>
                <a:spcPct val="90000"/>
              </a:lnSpc>
              <a:spcBef>
                <a:spcPts val="0"/>
              </a:spcBef>
              <a:spcAft>
                <a:spcPts val="0"/>
              </a:spcAft>
              <a:buClr>
                <a:srgbClr val="000000"/>
              </a:buClr>
              <a:buSzPts val="1800"/>
              <a:buNone/>
              <a:defRPr/>
            </a:lvl8pPr>
            <a:lvl9pPr lvl="8" algn="ctr">
              <a:lnSpc>
                <a:spcPct val="90000"/>
              </a:lnSpc>
              <a:spcBef>
                <a:spcPts val="0"/>
              </a:spcBef>
              <a:spcAft>
                <a:spcPts val="0"/>
              </a:spcAft>
              <a:buClr>
                <a:srgbClr val="000000"/>
              </a:buClr>
              <a:buSzPts val="1800"/>
              <a:buNone/>
              <a:defRPr/>
            </a:lvl9pPr>
          </a:lstStyle>
          <a:p>
            <a:endParaRPr/>
          </a:p>
        </p:txBody>
      </p:sp>
      <p:sp>
        <p:nvSpPr>
          <p:cNvPr id="63" name="Google Shape;63;p18"/>
          <p:cNvSpPr>
            <a:spLocks noGrp="1"/>
          </p:cNvSpPr>
          <p:nvPr>
            <p:ph type="pic" idx="2"/>
          </p:nvPr>
        </p:nvSpPr>
        <p:spPr>
          <a:xfrm>
            <a:off x="1184742" y="698261"/>
            <a:ext cx="9822537" cy="3214136"/>
          </a:xfrm>
          <a:prstGeom prst="rect">
            <a:avLst/>
          </a:prstGeom>
          <a:noFill/>
          <a:ln w="82550" cap="sq" cmpd="sng">
            <a:solidFill>
              <a:srgbClr val="CBD7E6"/>
            </a:solidFill>
            <a:prstDash val="solid"/>
            <a:miter lim="800000"/>
            <a:headEnd type="none" w="sm" len="sm"/>
            <a:tailEnd type="none" w="sm" len="sm"/>
          </a:ln>
        </p:spPr>
      </p:sp>
      <p:sp>
        <p:nvSpPr>
          <p:cNvPr id="64" name="Google Shape;64;p18"/>
          <p:cNvSpPr txBox="1">
            <a:spLocks noGrp="1"/>
          </p:cNvSpPr>
          <p:nvPr>
            <p:ph type="body" idx="1"/>
          </p:nvPr>
        </p:nvSpPr>
        <p:spPr>
          <a:xfrm>
            <a:off x="913773" y="5108728"/>
            <a:ext cx="10364453" cy="682483"/>
          </a:xfrm>
          <a:prstGeom prst="rect">
            <a:avLst/>
          </a:prstGeom>
          <a:noFill/>
          <a:ln>
            <a:noFill/>
          </a:ln>
        </p:spPr>
        <p:txBody>
          <a:bodyPr spcFirstLastPara="1" wrap="square" lIns="45675" tIns="45675" rIns="45675" bIns="45675" anchor="t" anchorCtr="0">
            <a:normAutofit/>
          </a:bodyPr>
          <a:lstStyle>
            <a:lvl1pPr marL="457200" lvl="0" indent="-228600" algn="ctr">
              <a:lnSpc>
                <a:spcPct val="120000"/>
              </a:lnSpc>
              <a:spcBef>
                <a:spcPts val="1000"/>
              </a:spcBef>
              <a:spcAft>
                <a:spcPts val="0"/>
              </a:spcAft>
              <a:buClr>
                <a:srgbClr val="000000"/>
              </a:buClr>
              <a:buSzPts val="1600"/>
              <a:buFont typeface="Twentieth Century"/>
              <a:buNone/>
              <a:defRPr sz="1600"/>
            </a:lvl1pPr>
            <a:lvl2pPr marL="914400" lvl="1" indent="-228600" algn="ctr">
              <a:lnSpc>
                <a:spcPct val="120000"/>
              </a:lnSpc>
              <a:spcBef>
                <a:spcPts val="1000"/>
              </a:spcBef>
              <a:spcAft>
                <a:spcPts val="0"/>
              </a:spcAft>
              <a:buClr>
                <a:srgbClr val="000000"/>
              </a:buClr>
              <a:buSzPts val="1600"/>
              <a:buFont typeface="Twentieth Century"/>
              <a:buNone/>
              <a:defRPr sz="1600"/>
            </a:lvl2pPr>
            <a:lvl3pPr marL="1371600" lvl="2" indent="-228600" algn="ctr">
              <a:lnSpc>
                <a:spcPct val="120000"/>
              </a:lnSpc>
              <a:spcBef>
                <a:spcPts val="1000"/>
              </a:spcBef>
              <a:spcAft>
                <a:spcPts val="0"/>
              </a:spcAft>
              <a:buClr>
                <a:srgbClr val="000000"/>
              </a:buClr>
              <a:buSzPts val="1600"/>
              <a:buFont typeface="Twentieth Century"/>
              <a:buNone/>
              <a:defRPr sz="1600"/>
            </a:lvl3pPr>
            <a:lvl4pPr marL="1828800" lvl="3" indent="-228600" algn="ctr">
              <a:lnSpc>
                <a:spcPct val="120000"/>
              </a:lnSpc>
              <a:spcBef>
                <a:spcPts val="1000"/>
              </a:spcBef>
              <a:spcAft>
                <a:spcPts val="0"/>
              </a:spcAft>
              <a:buClr>
                <a:srgbClr val="000000"/>
              </a:buClr>
              <a:buSzPts val="1600"/>
              <a:buFont typeface="Twentieth Century"/>
              <a:buNone/>
              <a:defRPr sz="1600"/>
            </a:lvl4pPr>
            <a:lvl5pPr marL="2286000" lvl="4" indent="-228600" algn="ctr">
              <a:lnSpc>
                <a:spcPct val="120000"/>
              </a:lnSpc>
              <a:spcBef>
                <a:spcPts val="1000"/>
              </a:spcBef>
              <a:spcAft>
                <a:spcPts val="0"/>
              </a:spcAft>
              <a:buClr>
                <a:srgbClr val="000000"/>
              </a:buClr>
              <a:buSzPts val="1600"/>
              <a:buFont typeface="Twentieth Century"/>
              <a:buNone/>
              <a:defRPr sz="1600"/>
            </a:lvl5pPr>
            <a:lvl6pPr marL="2743200" lvl="5" indent="-355600" algn="l">
              <a:lnSpc>
                <a:spcPct val="120000"/>
              </a:lnSpc>
              <a:spcBef>
                <a:spcPts val="1000"/>
              </a:spcBef>
              <a:spcAft>
                <a:spcPts val="0"/>
              </a:spcAft>
              <a:buSzPts val="2000"/>
              <a:buChar char="•"/>
              <a:defRPr/>
            </a:lvl6pPr>
            <a:lvl7pPr marL="3200400" lvl="6" indent="-355600" algn="l">
              <a:lnSpc>
                <a:spcPct val="120000"/>
              </a:lnSpc>
              <a:spcBef>
                <a:spcPts val="1000"/>
              </a:spcBef>
              <a:spcAft>
                <a:spcPts val="0"/>
              </a:spcAft>
              <a:buSzPts val="2000"/>
              <a:buChar char="•"/>
              <a:defRPr/>
            </a:lvl7pPr>
            <a:lvl8pPr marL="3657600" lvl="7" indent="-355600" algn="l">
              <a:lnSpc>
                <a:spcPct val="120000"/>
              </a:lnSpc>
              <a:spcBef>
                <a:spcPts val="1000"/>
              </a:spcBef>
              <a:spcAft>
                <a:spcPts val="0"/>
              </a:spcAft>
              <a:buSzPts val="2000"/>
              <a:buChar char="•"/>
              <a:defRPr/>
            </a:lvl8pPr>
            <a:lvl9pPr marL="4114800" lvl="8" indent="-355600" algn="l">
              <a:lnSpc>
                <a:spcPct val="120000"/>
              </a:lnSpc>
              <a:spcBef>
                <a:spcPts val="1000"/>
              </a:spcBef>
              <a:spcAft>
                <a:spcPts val="0"/>
              </a:spcAft>
              <a:buSzPts val="2000"/>
              <a:buChar char="•"/>
              <a:defRPr/>
            </a:lvl9pPr>
          </a:lstStyle>
          <a:p>
            <a:endParaRPr/>
          </a:p>
        </p:txBody>
      </p:sp>
      <p:sp>
        <p:nvSpPr>
          <p:cNvPr id="65" name="Google Shape;65;p18"/>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lvl="0"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1pPr>
            <a:lvl2pPr marL="0" lvl="1"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2pPr>
            <a:lvl3pPr marL="0" lvl="2"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3pPr>
            <a:lvl4pPr marL="0" lvl="3"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4pPr>
            <a:lvl5pPr marL="0" lvl="4"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5pPr>
            <a:lvl6pPr marL="0" lvl="5"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6pPr>
            <a:lvl7pPr marL="0" lvl="6"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7pPr>
            <a:lvl8pPr marL="0" lvl="7"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8pPr>
            <a:lvl9pPr marL="0" lvl="8" indent="0" algn="r">
              <a:lnSpc>
                <a:spcPct val="100000"/>
              </a:lnSpc>
              <a:spcBef>
                <a:spcPts val="0"/>
              </a:spcBef>
              <a:spcAft>
                <a:spcPts val="0"/>
              </a:spcAft>
              <a:buClr>
                <a:srgbClr val="000000"/>
              </a:buClr>
              <a:buSzPts val="1000"/>
              <a:buFont typeface="Twentieth Century"/>
              <a:buNone/>
              <a:defRPr sz="1000">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AC7EE"/>
            </a:gs>
            <a:gs pos="100000">
              <a:srgbClr val="87ABDA"/>
            </a:gs>
          </a:gsLst>
          <a:lin ang="5400000" scaled="0"/>
        </a:gradFill>
        <a:effectLst/>
      </p:bgPr>
    </p:bg>
    <p:spTree>
      <p:nvGrpSpPr>
        <p:cNvPr id="1" name="Shape 5"/>
        <p:cNvGrpSpPr/>
        <p:nvPr/>
      </p:nvGrpSpPr>
      <p:grpSpPr>
        <a:xfrm>
          <a:off x="0" y="0"/>
          <a:ext cx="0" cy="0"/>
          <a:chOff x="0" y="0"/>
          <a:chExt cx="0" cy="0"/>
        </a:xfrm>
      </p:grpSpPr>
      <p:pic>
        <p:nvPicPr>
          <p:cNvPr id="6" name="Google Shape;6;p9" descr="Google Shape;6;p6"/>
          <p:cNvPicPr preferRelativeResize="0"/>
          <p:nvPr/>
        </p:nvPicPr>
        <p:blipFill rotWithShape="1">
          <a:blip r:embed="rId18">
            <a:alphaModFix/>
          </a:blip>
          <a:srcRect/>
          <a:stretch/>
        </p:blipFill>
        <p:spPr>
          <a:xfrm>
            <a:off x="0" y="0"/>
            <a:ext cx="12192004" cy="6858001"/>
          </a:xfrm>
          <a:prstGeom prst="rect">
            <a:avLst/>
          </a:prstGeom>
          <a:noFill/>
          <a:ln>
            <a:noFill/>
          </a:ln>
        </p:spPr>
      </p:pic>
      <p:sp>
        <p:nvSpPr>
          <p:cNvPr id="7" name="Google Shape;7;p9"/>
          <p:cNvSpPr txBox="1">
            <a:spLocks noGrp="1"/>
          </p:cNvSpPr>
          <p:nvPr>
            <p:ph type="title"/>
          </p:nvPr>
        </p:nvSpPr>
        <p:spPr>
          <a:xfrm>
            <a:off x="913775" y="618515"/>
            <a:ext cx="10364452" cy="1596181"/>
          </a:xfrm>
          <a:prstGeom prst="rect">
            <a:avLst/>
          </a:prstGeom>
          <a:noFill/>
          <a:ln>
            <a:noFill/>
          </a:ln>
        </p:spPr>
        <p:txBody>
          <a:bodyPr spcFirstLastPara="1" wrap="square" lIns="45675" tIns="45675" rIns="45675" bIns="45675" anchor="ctr" anchorCtr="0">
            <a:normAutofit/>
          </a:bodyPr>
          <a:lstStyle>
            <a:lvl1pPr marR="0" lvl="0" algn="ctr" rtl="0">
              <a:lnSpc>
                <a:spcPct val="90000"/>
              </a:lnSpc>
              <a:spcBef>
                <a:spcPts val="0"/>
              </a:spcBef>
              <a:spcAft>
                <a:spcPts val="0"/>
              </a:spcAft>
              <a:buClr>
                <a:srgbClr val="000000"/>
              </a:buClr>
              <a:buSzPts val="3600"/>
              <a:buFont typeface="Twentieth Century"/>
              <a:buNone/>
              <a:defRPr sz="3600" b="0" i="0" u="none" strike="noStrike" cap="none">
                <a:solidFill>
                  <a:srgbClr val="000000"/>
                </a:solidFill>
                <a:latin typeface="Twentieth Century"/>
                <a:ea typeface="Twentieth Century"/>
                <a:cs typeface="Twentieth Century"/>
                <a:sym typeface="Twentieth Century"/>
              </a:defRPr>
            </a:lvl1pPr>
            <a:lvl2pPr marR="0" lvl="1" algn="ctr" rtl="0">
              <a:lnSpc>
                <a:spcPct val="90000"/>
              </a:lnSpc>
              <a:spcBef>
                <a:spcPts val="0"/>
              </a:spcBef>
              <a:spcAft>
                <a:spcPts val="0"/>
              </a:spcAft>
              <a:buClr>
                <a:srgbClr val="000000"/>
              </a:buClr>
              <a:buSzPts val="3600"/>
              <a:buFont typeface="Twentieth Century"/>
              <a:buNone/>
              <a:defRPr sz="3600" b="0" i="0" u="none" strike="noStrike" cap="none">
                <a:solidFill>
                  <a:srgbClr val="000000"/>
                </a:solidFill>
                <a:latin typeface="Twentieth Century"/>
                <a:ea typeface="Twentieth Century"/>
                <a:cs typeface="Twentieth Century"/>
                <a:sym typeface="Twentieth Century"/>
              </a:defRPr>
            </a:lvl2pPr>
            <a:lvl3pPr marR="0" lvl="2" algn="ctr" rtl="0">
              <a:lnSpc>
                <a:spcPct val="90000"/>
              </a:lnSpc>
              <a:spcBef>
                <a:spcPts val="0"/>
              </a:spcBef>
              <a:spcAft>
                <a:spcPts val="0"/>
              </a:spcAft>
              <a:buClr>
                <a:srgbClr val="000000"/>
              </a:buClr>
              <a:buSzPts val="3600"/>
              <a:buFont typeface="Twentieth Century"/>
              <a:buNone/>
              <a:defRPr sz="3600" b="0" i="0" u="none" strike="noStrike" cap="none">
                <a:solidFill>
                  <a:srgbClr val="000000"/>
                </a:solidFill>
                <a:latin typeface="Twentieth Century"/>
                <a:ea typeface="Twentieth Century"/>
                <a:cs typeface="Twentieth Century"/>
                <a:sym typeface="Twentieth Century"/>
              </a:defRPr>
            </a:lvl3pPr>
            <a:lvl4pPr marR="0" lvl="3" algn="ctr" rtl="0">
              <a:lnSpc>
                <a:spcPct val="90000"/>
              </a:lnSpc>
              <a:spcBef>
                <a:spcPts val="0"/>
              </a:spcBef>
              <a:spcAft>
                <a:spcPts val="0"/>
              </a:spcAft>
              <a:buClr>
                <a:srgbClr val="000000"/>
              </a:buClr>
              <a:buSzPts val="3600"/>
              <a:buFont typeface="Twentieth Century"/>
              <a:buNone/>
              <a:defRPr sz="3600" b="0" i="0" u="none" strike="noStrike" cap="none">
                <a:solidFill>
                  <a:srgbClr val="000000"/>
                </a:solidFill>
                <a:latin typeface="Twentieth Century"/>
                <a:ea typeface="Twentieth Century"/>
                <a:cs typeface="Twentieth Century"/>
                <a:sym typeface="Twentieth Century"/>
              </a:defRPr>
            </a:lvl4pPr>
            <a:lvl5pPr marR="0" lvl="4" algn="ctr" rtl="0">
              <a:lnSpc>
                <a:spcPct val="90000"/>
              </a:lnSpc>
              <a:spcBef>
                <a:spcPts val="0"/>
              </a:spcBef>
              <a:spcAft>
                <a:spcPts val="0"/>
              </a:spcAft>
              <a:buClr>
                <a:srgbClr val="000000"/>
              </a:buClr>
              <a:buSzPts val="3600"/>
              <a:buFont typeface="Twentieth Century"/>
              <a:buNone/>
              <a:defRPr sz="3600" b="0" i="0" u="none" strike="noStrike" cap="none">
                <a:solidFill>
                  <a:srgbClr val="000000"/>
                </a:solidFill>
                <a:latin typeface="Twentieth Century"/>
                <a:ea typeface="Twentieth Century"/>
                <a:cs typeface="Twentieth Century"/>
                <a:sym typeface="Twentieth Century"/>
              </a:defRPr>
            </a:lvl5pPr>
            <a:lvl6pPr marR="0" lvl="5" algn="ctr" rtl="0">
              <a:lnSpc>
                <a:spcPct val="90000"/>
              </a:lnSpc>
              <a:spcBef>
                <a:spcPts val="0"/>
              </a:spcBef>
              <a:spcAft>
                <a:spcPts val="0"/>
              </a:spcAft>
              <a:buClr>
                <a:srgbClr val="000000"/>
              </a:buClr>
              <a:buSzPts val="3600"/>
              <a:buFont typeface="Twentieth Century"/>
              <a:buNone/>
              <a:defRPr sz="3600" b="0" i="0" u="none" strike="noStrike" cap="none">
                <a:solidFill>
                  <a:srgbClr val="000000"/>
                </a:solidFill>
                <a:latin typeface="Twentieth Century"/>
                <a:ea typeface="Twentieth Century"/>
                <a:cs typeface="Twentieth Century"/>
                <a:sym typeface="Twentieth Century"/>
              </a:defRPr>
            </a:lvl6pPr>
            <a:lvl7pPr marR="0" lvl="6" algn="ctr" rtl="0">
              <a:lnSpc>
                <a:spcPct val="90000"/>
              </a:lnSpc>
              <a:spcBef>
                <a:spcPts val="0"/>
              </a:spcBef>
              <a:spcAft>
                <a:spcPts val="0"/>
              </a:spcAft>
              <a:buClr>
                <a:srgbClr val="000000"/>
              </a:buClr>
              <a:buSzPts val="3600"/>
              <a:buFont typeface="Twentieth Century"/>
              <a:buNone/>
              <a:defRPr sz="3600" b="0" i="0" u="none" strike="noStrike" cap="none">
                <a:solidFill>
                  <a:srgbClr val="000000"/>
                </a:solidFill>
                <a:latin typeface="Twentieth Century"/>
                <a:ea typeface="Twentieth Century"/>
                <a:cs typeface="Twentieth Century"/>
                <a:sym typeface="Twentieth Century"/>
              </a:defRPr>
            </a:lvl7pPr>
            <a:lvl8pPr marR="0" lvl="7" algn="ctr" rtl="0">
              <a:lnSpc>
                <a:spcPct val="90000"/>
              </a:lnSpc>
              <a:spcBef>
                <a:spcPts val="0"/>
              </a:spcBef>
              <a:spcAft>
                <a:spcPts val="0"/>
              </a:spcAft>
              <a:buClr>
                <a:srgbClr val="000000"/>
              </a:buClr>
              <a:buSzPts val="3600"/>
              <a:buFont typeface="Twentieth Century"/>
              <a:buNone/>
              <a:defRPr sz="3600" b="0" i="0" u="none" strike="noStrike" cap="none">
                <a:solidFill>
                  <a:srgbClr val="000000"/>
                </a:solidFill>
                <a:latin typeface="Twentieth Century"/>
                <a:ea typeface="Twentieth Century"/>
                <a:cs typeface="Twentieth Century"/>
                <a:sym typeface="Twentieth Century"/>
              </a:defRPr>
            </a:lvl8pPr>
            <a:lvl9pPr marR="0" lvl="8" algn="ctr" rtl="0">
              <a:lnSpc>
                <a:spcPct val="90000"/>
              </a:lnSpc>
              <a:spcBef>
                <a:spcPts val="0"/>
              </a:spcBef>
              <a:spcAft>
                <a:spcPts val="0"/>
              </a:spcAft>
              <a:buClr>
                <a:srgbClr val="000000"/>
              </a:buClr>
              <a:buSzPts val="3600"/>
              <a:buFont typeface="Twentieth Century"/>
              <a:buNone/>
              <a:defRPr sz="3600" b="0" i="0" u="none" strike="noStrike" cap="none">
                <a:solidFill>
                  <a:srgbClr val="000000"/>
                </a:solidFill>
                <a:latin typeface="Twentieth Century"/>
                <a:ea typeface="Twentieth Century"/>
                <a:cs typeface="Twentieth Century"/>
                <a:sym typeface="Twentieth Century"/>
              </a:defRPr>
            </a:lvl9pPr>
          </a:lstStyle>
          <a:p>
            <a:endParaRPr/>
          </a:p>
        </p:txBody>
      </p:sp>
      <p:sp>
        <p:nvSpPr>
          <p:cNvPr id="8" name="Google Shape;8;p9"/>
          <p:cNvSpPr txBox="1">
            <a:spLocks noGrp="1"/>
          </p:cNvSpPr>
          <p:nvPr>
            <p:ph type="body" idx="1"/>
          </p:nvPr>
        </p:nvSpPr>
        <p:spPr>
          <a:xfrm>
            <a:off x="913775" y="2367090"/>
            <a:ext cx="10364452" cy="3424110"/>
          </a:xfrm>
          <a:prstGeom prst="rect">
            <a:avLst/>
          </a:prstGeom>
          <a:noFill/>
          <a:ln>
            <a:noFill/>
          </a:ln>
        </p:spPr>
        <p:txBody>
          <a:bodyPr spcFirstLastPara="1" wrap="square" lIns="45675" tIns="45675" rIns="45675" bIns="45675" anchor="t" anchorCtr="0">
            <a:normAutofit/>
          </a:bodyPr>
          <a:lstStyle>
            <a:lvl1pPr marL="457200" marR="0" lvl="0" indent="-355600" algn="l" rtl="0">
              <a:lnSpc>
                <a:spcPct val="120000"/>
              </a:lnSpc>
              <a:spcBef>
                <a:spcPts val="1000"/>
              </a:spcBef>
              <a:spcAft>
                <a:spcPts val="0"/>
              </a:spcAft>
              <a:buClr>
                <a:srgbClr val="000000"/>
              </a:buClr>
              <a:buSzPts val="2000"/>
              <a:buFont typeface="Arial"/>
              <a:buChar char="•"/>
              <a:defRPr sz="2000" b="0" i="0" u="none" strike="noStrike" cap="none">
                <a:solidFill>
                  <a:srgbClr val="000000"/>
                </a:solidFill>
                <a:latin typeface="Twentieth Century"/>
                <a:ea typeface="Twentieth Century"/>
                <a:cs typeface="Twentieth Century"/>
                <a:sym typeface="Twentieth Century"/>
              </a:defRPr>
            </a:lvl1pPr>
            <a:lvl2pPr marL="914400" marR="0" lvl="1" indent="-355600" algn="l" rtl="0">
              <a:lnSpc>
                <a:spcPct val="120000"/>
              </a:lnSpc>
              <a:spcBef>
                <a:spcPts val="1000"/>
              </a:spcBef>
              <a:spcAft>
                <a:spcPts val="0"/>
              </a:spcAft>
              <a:buClr>
                <a:srgbClr val="000000"/>
              </a:buClr>
              <a:buSzPts val="2000"/>
              <a:buFont typeface="Arial"/>
              <a:buChar char="•"/>
              <a:defRPr sz="2000" b="0" i="0" u="none" strike="noStrike" cap="none">
                <a:solidFill>
                  <a:srgbClr val="000000"/>
                </a:solidFill>
                <a:latin typeface="Twentieth Century"/>
                <a:ea typeface="Twentieth Century"/>
                <a:cs typeface="Twentieth Century"/>
                <a:sym typeface="Twentieth Century"/>
              </a:defRPr>
            </a:lvl2pPr>
            <a:lvl3pPr marL="1371600" marR="0" lvl="2" indent="-355600" algn="l" rtl="0">
              <a:lnSpc>
                <a:spcPct val="120000"/>
              </a:lnSpc>
              <a:spcBef>
                <a:spcPts val="1000"/>
              </a:spcBef>
              <a:spcAft>
                <a:spcPts val="0"/>
              </a:spcAft>
              <a:buClr>
                <a:srgbClr val="000000"/>
              </a:buClr>
              <a:buSzPts val="2000"/>
              <a:buFont typeface="Arial"/>
              <a:buChar char="•"/>
              <a:defRPr sz="2000" b="0" i="0" u="none" strike="noStrike" cap="none">
                <a:solidFill>
                  <a:srgbClr val="000000"/>
                </a:solidFill>
                <a:latin typeface="Twentieth Century"/>
                <a:ea typeface="Twentieth Century"/>
                <a:cs typeface="Twentieth Century"/>
                <a:sym typeface="Twentieth Century"/>
              </a:defRPr>
            </a:lvl3pPr>
            <a:lvl4pPr marL="1828800" marR="0" lvl="3" indent="-355600" algn="l" rtl="0">
              <a:lnSpc>
                <a:spcPct val="120000"/>
              </a:lnSpc>
              <a:spcBef>
                <a:spcPts val="1000"/>
              </a:spcBef>
              <a:spcAft>
                <a:spcPts val="0"/>
              </a:spcAft>
              <a:buClr>
                <a:srgbClr val="000000"/>
              </a:buClr>
              <a:buSzPts val="2000"/>
              <a:buFont typeface="Arial"/>
              <a:buChar char="•"/>
              <a:defRPr sz="2000" b="0" i="0" u="none" strike="noStrike" cap="none">
                <a:solidFill>
                  <a:srgbClr val="000000"/>
                </a:solidFill>
                <a:latin typeface="Twentieth Century"/>
                <a:ea typeface="Twentieth Century"/>
                <a:cs typeface="Twentieth Century"/>
                <a:sym typeface="Twentieth Century"/>
              </a:defRPr>
            </a:lvl4pPr>
            <a:lvl5pPr marL="2286000" marR="0" lvl="4" indent="-355600" algn="l" rtl="0">
              <a:lnSpc>
                <a:spcPct val="120000"/>
              </a:lnSpc>
              <a:spcBef>
                <a:spcPts val="1000"/>
              </a:spcBef>
              <a:spcAft>
                <a:spcPts val="0"/>
              </a:spcAft>
              <a:buClr>
                <a:srgbClr val="000000"/>
              </a:buClr>
              <a:buSzPts val="2000"/>
              <a:buFont typeface="Arial"/>
              <a:buChar char="•"/>
              <a:defRPr sz="2000" b="0" i="0" u="none" strike="noStrike" cap="none">
                <a:solidFill>
                  <a:srgbClr val="000000"/>
                </a:solidFill>
                <a:latin typeface="Twentieth Century"/>
                <a:ea typeface="Twentieth Century"/>
                <a:cs typeface="Twentieth Century"/>
                <a:sym typeface="Twentieth Century"/>
              </a:defRPr>
            </a:lvl5pPr>
            <a:lvl6pPr marL="2743200" marR="0" lvl="5" indent="-355600" algn="l" rtl="0">
              <a:lnSpc>
                <a:spcPct val="120000"/>
              </a:lnSpc>
              <a:spcBef>
                <a:spcPts val="1000"/>
              </a:spcBef>
              <a:spcAft>
                <a:spcPts val="0"/>
              </a:spcAft>
              <a:buClr>
                <a:srgbClr val="000000"/>
              </a:buClr>
              <a:buSzPts val="2000"/>
              <a:buFont typeface="Arial"/>
              <a:buChar char="•"/>
              <a:defRPr sz="2000" b="0" i="0" u="none" strike="noStrike" cap="none">
                <a:solidFill>
                  <a:srgbClr val="000000"/>
                </a:solidFill>
                <a:latin typeface="Twentieth Century"/>
                <a:ea typeface="Twentieth Century"/>
                <a:cs typeface="Twentieth Century"/>
                <a:sym typeface="Twentieth Century"/>
              </a:defRPr>
            </a:lvl6pPr>
            <a:lvl7pPr marL="3200400" marR="0" lvl="6" indent="-355600" algn="l" rtl="0">
              <a:lnSpc>
                <a:spcPct val="120000"/>
              </a:lnSpc>
              <a:spcBef>
                <a:spcPts val="1000"/>
              </a:spcBef>
              <a:spcAft>
                <a:spcPts val="0"/>
              </a:spcAft>
              <a:buClr>
                <a:srgbClr val="000000"/>
              </a:buClr>
              <a:buSzPts val="2000"/>
              <a:buFont typeface="Arial"/>
              <a:buChar char="•"/>
              <a:defRPr sz="2000" b="0" i="0" u="none" strike="noStrike" cap="none">
                <a:solidFill>
                  <a:srgbClr val="000000"/>
                </a:solidFill>
                <a:latin typeface="Twentieth Century"/>
                <a:ea typeface="Twentieth Century"/>
                <a:cs typeface="Twentieth Century"/>
                <a:sym typeface="Twentieth Century"/>
              </a:defRPr>
            </a:lvl7pPr>
            <a:lvl8pPr marL="3657600" marR="0" lvl="7" indent="-355600" algn="l" rtl="0">
              <a:lnSpc>
                <a:spcPct val="120000"/>
              </a:lnSpc>
              <a:spcBef>
                <a:spcPts val="1000"/>
              </a:spcBef>
              <a:spcAft>
                <a:spcPts val="0"/>
              </a:spcAft>
              <a:buClr>
                <a:srgbClr val="000000"/>
              </a:buClr>
              <a:buSzPts val="2000"/>
              <a:buFont typeface="Arial"/>
              <a:buChar char="•"/>
              <a:defRPr sz="2000" b="0" i="0" u="none" strike="noStrike" cap="none">
                <a:solidFill>
                  <a:srgbClr val="000000"/>
                </a:solidFill>
                <a:latin typeface="Twentieth Century"/>
                <a:ea typeface="Twentieth Century"/>
                <a:cs typeface="Twentieth Century"/>
                <a:sym typeface="Twentieth Century"/>
              </a:defRPr>
            </a:lvl8pPr>
            <a:lvl9pPr marL="4114800" marR="0" lvl="8" indent="-355600" algn="l" rtl="0">
              <a:lnSpc>
                <a:spcPct val="120000"/>
              </a:lnSpc>
              <a:spcBef>
                <a:spcPts val="1000"/>
              </a:spcBef>
              <a:spcAft>
                <a:spcPts val="0"/>
              </a:spcAft>
              <a:buClr>
                <a:srgbClr val="000000"/>
              </a:buClr>
              <a:buSzPts val="2000"/>
              <a:buFont typeface="Arial"/>
              <a:buChar char="•"/>
              <a:defRPr sz="2000" b="0" i="0" u="none" strike="noStrike" cap="none">
                <a:solidFill>
                  <a:srgbClr val="000000"/>
                </a:solidFill>
                <a:latin typeface="Twentieth Century"/>
                <a:ea typeface="Twentieth Century"/>
                <a:cs typeface="Twentieth Century"/>
                <a:sym typeface="Twentieth Century"/>
              </a:defRPr>
            </a:lvl9pPr>
          </a:lstStyle>
          <a:p>
            <a:endParaRPr/>
          </a:p>
        </p:txBody>
      </p:sp>
      <p:sp>
        <p:nvSpPr>
          <p:cNvPr id="9" name="Google Shape;9;p9"/>
          <p:cNvSpPr txBox="1">
            <a:spLocks noGrp="1"/>
          </p:cNvSpPr>
          <p:nvPr>
            <p:ph type="sldNum" idx="12"/>
          </p:nvPr>
        </p:nvSpPr>
        <p:spPr>
          <a:xfrm>
            <a:off x="11032867" y="5943938"/>
            <a:ext cx="245362" cy="243799"/>
          </a:xfrm>
          <a:prstGeom prst="rect">
            <a:avLst/>
          </a:prstGeom>
          <a:noFill/>
          <a:ln>
            <a:noFill/>
          </a:ln>
        </p:spPr>
        <p:txBody>
          <a:bodyPr spcFirstLastPara="1" wrap="square" lIns="45675" tIns="45675" rIns="45675" bIns="45675" anchor="ctr" anchorCtr="0">
            <a:spAutoFit/>
          </a:bodyPr>
          <a:lstStyle>
            <a:lvl1pPr marL="0" marR="0" lvl="0" indent="0" algn="r" rtl="0">
              <a:lnSpc>
                <a:spcPct val="100000"/>
              </a:lnSpc>
              <a:spcBef>
                <a:spcPts val="0"/>
              </a:spcBef>
              <a:spcAft>
                <a:spcPts val="0"/>
              </a:spcAft>
              <a:buClr>
                <a:srgbClr val="000000"/>
              </a:buClr>
              <a:buSzPts val="1000"/>
              <a:buFont typeface="Twentieth Century"/>
              <a:buNone/>
              <a:defRPr sz="1000" b="0" i="0" u="none" strike="noStrike" cap="none">
                <a:solidFill>
                  <a:srgbClr val="000000"/>
                </a:solidFill>
                <a:latin typeface="Twentieth Century"/>
                <a:ea typeface="Twentieth Century"/>
                <a:cs typeface="Twentieth Century"/>
                <a:sym typeface="Twentieth Century"/>
              </a:defRPr>
            </a:lvl1pPr>
            <a:lvl2pPr marL="0" marR="0" lvl="1" indent="0" algn="r" rtl="0">
              <a:lnSpc>
                <a:spcPct val="100000"/>
              </a:lnSpc>
              <a:spcBef>
                <a:spcPts val="0"/>
              </a:spcBef>
              <a:spcAft>
                <a:spcPts val="0"/>
              </a:spcAft>
              <a:buClr>
                <a:srgbClr val="000000"/>
              </a:buClr>
              <a:buSzPts val="1000"/>
              <a:buFont typeface="Twentieth Century"/>
              <a:buNone/>
              <a:defRPr sz="1000" b="0" i="0" u="none" strike="noStrike" cap="none">
                <a:solidFill>
                  <a:srgbClr val="000000"/>
                </a:solidFill>
                <a:latin typeface="Twentieth Century"/>
                <a:ea typeface="Twentieth Century"/>
                <a:cs typeface="Twentieth Century"/>
                <a:sym typeface="Twentieth Century"/>
              </a:defRPr>
            </a:lvl2pPr>
            <a:lvl3pPr marL="0" marR="0" lvl="2" indent="0" algn="r" rtl="0">
              <a:lnSpc>
                <a:spcPct val="100000"/>
              </a:lnSpc>
              <a:spcBef>
                <a:spcPts val="0"/>
              </a:spcBef>
              <a:spcAft>
                <a:spcPts val="0"/>
              </a:spcAft>
              <a:buClr>
                <a:srgbClr val="000000"/>
              </a:buClr>
              <a:buSzPts val="1000"/>
              <a:buFont typeface="Twentieth Century"/>
              <a:buNone/>
              <a:defRPr sz="1000" b="0" i="0" u="none" strike="noStrike" cap="none">
                <a:solidFill>
                  <a:srgbClr val="000000"/>
                </a:solidFill>
                <a:latin typeface="Twentieth Century"/>
                <a:ea typeface="Twentieth Century"/>
                <a:cs typeface="Twentieth Century"/>
                <a:sym typeface="Twentieth Century"/>
              </a:defRPr>
            </a:lvl3pPr>
            <a:lvl4pPr marL="0" marR="0" lvl="3" indent="0" algn="r" rtl="0">
              <a:lnSpc>
                <a:spcPct val="100000"/>
              </a:lnSpc>
              <a:spcBef>
                <a:spcPts val="0"/>
              </a:spcBef>
              <a:spcAft>
                <a:spcPts val="0"/>
              </a:spcAft>
              <a:buClr>
                <a:srgbClr val="000000"/>
              </a:buClr>
              <a:buSzPts val="1000"/>
              <a:buFont typeface="Twentieth Century"/>
              <a:buNone/>
              <a:defRPr sz="1000" b="0" i="0" u="none" strike="noStrike" cap="none">
                <a:solidFill>
                  <a:srgbClr val="000000"/>
                </a:solidFill>
                <a:latin typeface="Twentieth Century"/>
                <a:ea typeface="Twentieth Century"/>
                <a:cs typeface="Twentieth Century"/>
                <a:sym typeface="Twentieth Century"/>
              </a:defRPr>
            </a:lvl4pPr>
            <a:lvl5pPr marL="0" marR="0" lvl="4" indent="0" algn="r" rtl="0">
              <a:lnSpc>
                <a:spcPct val="100000"/>
              </a:lnSpc>
              <a:spcBef>
                <a:spcPts val="0"/>
              </a:spcBef>
              <a:spcAft>
                <a:spcPts val="0"/>
              </a:spcAft>
              <a:buClr>
                <a:srgbClr val="000000"/>
              </a:buClr>
              <a:buSzPts val="1000"/>
              <a:buFont typeface="Twentieth Century"/>
              <a:buNone/>
              <a:defRPr sz="1000" b="0" i="0" u="none" strike="noStrike" cap="none">
                <a:solidFill>
                  <a:srgbClr val="000000"/>
                </a:solidFill>
                <a:latin typeface="Twentieth Century"/>
                <a:ea typeface="Twentieth Century"/>
                <a:cs typeface="Twentieth Century"/>
                <a:sym typeface="Twentieth Century"/>
              </a:defRPr>
            </a:lvl5pPr>
            <a:lvl6pPr marL="0" marR="0" lvl="5" indent="0" algn="r" rtl="0">
              <a:lnSpc>
                <a:spcPct val="100000"/>
              </a:lnSpc>
              <a:spcBef>
                <a:spcPts val="0"/>
              </a:spcBef>
              <a:spcAft>
                <a:spcPts val="0"/>
              </a:spcAft>
              <a:buClr>
                <a:srgbClr val="000000"/>
              </a:buClr>
              <a:buSzPts val="1000"/>
              <a:buFont typeface="Twentieth Century"/>
              <a:buNone/>
              <a:defRPr sz="1000" b="0" i="0" u="none" strike="noStrike" cap="none">
                <a:solidFill>
                  <a:srgbClr val="000000"/>
                </a:solidFill>
                <a:latin typeface="Twentieth Century"/>
                <a:ea typeface="Twentieth Century"/>
                <a:cs typeface="Twentieth Century"/>
                <a:sym typeface="Twentieth Century"/>
              </a:defRPr>
            </a:lvl6pPr>
            <a:lvl7pPr marL="0" marR="0" lvl="6" indent="0" algn="r" rtl="0">
              <a:lnSpc>
                <a:spcPct val="100000"/>
              </a:lnSpc>
              <a:spcBef>
                <a:spcPts val="0"/>
              </a:spcBef>
              <a:spcAft>
                <a:spcPts val="0"/>
              </a:spcAft>
              <a:buClr>
                <a:srgbClr val="000000"/>
              </a:buClr>
              <a:buSzPts val="1000"/>
              <a:buFont typeface="Twentieth Century"/>
              <a:buNone/>
              <a:defRPr sz="1000" b="0" i="0" u="none" strike="noStrike" cap="none">
                <a:solidFill>
                  <a:srgbClr val="000000"/>
                </a:solidFill>
                <a:latin typeface="Twentieth Century"/>
                <a:ea typeface="Twentieth Century"/>
                <a:cs typeface="Twentieth Century"/>
                <a:sym typeface="Twentieth Century"/>
              </a:defRPr>
            </a:lvl7pPr>
            <a:lvl8pPr marL="0" marR="0" lvl="7" indent="0" algn="r" rtl="0">
              <a:lnSpc>
                <a:spcPct val="100000"/>
              </a:lnSpc>
              <a:spcBef>
                <a:spcPts val="0"/>
              </a:spcBef>
              <a:spcAft>
                <a:spcPts val="0"/>
              </a:spcAft>
              <a:buClr>
                <a:srgbClr val="000000"/>
              </a:buClr>
              <a:buSzPts val="1000"/>
              <a:buFont typeface="Twentieth Century"/>
              <a:buNone/>
              <a:defRPr sz="1000" b="0" i="0" u="none" strike="noStrike" cap="none">
                <a:solidFill>
                  <a:srgbClr val="000000"/>
                </a:solidFill>
                <a:latin typeface="Twentieth Century"/>
                <a:ea typeface="Twentieth Century"/>
                <a:cs typeface="Twentieth Century"/>
                <a:sym typeface="Twentieth Century"/>
              </a:defRPr>
            </a:lvl8pPr>
            <a:lvl9pPr marL="0" marR="0" lvl="8" indent="0" algn="r" rtl="0">
              <a:lnSpc>
                <a:spcPct val="100000"/>
              </a:lnSpc>
              <a:spcBef>
                <a:spcPts val="0"/>
              </a:spcBef>
              <a:spcAft>
                <a:spcPts val="0"/>
              </a:spcAft>
              <a:buClr>
                <a:srgbClr val="000000"/>
              </a:buClr>
              <a:buSzPts val="1000"/>
              <a:buFont typeface="Twentieth Century"/>
              <a:buNone/>
              <a:defRPr sz="1000" b="0" i="0" u="none" strike="noStrike" cap="none">
                <a:solidFill>
                  <a:srgbClr val="000000"/>
                </a:solidFill>
                <a:latin typeface="Twentieth Century"/>
                <a:ea typeface="Twentieth Century"/>
                <a:cs typeface="Twentieth Century"/>
                <a:sym typeface="Twentieth Century"/>
              </a:defRPr>
            </a:lvl9pPr>
          </a:lstStyle>
          <a:p>
            <a:pPr marL="0" lvl="0" indent="0" algn="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
          <p:cNvSpPr txBox="1">
            <a:spLocks noGrp="1"/>
          </p:cNvSpPr>
          <p:nvPr>
            <p:ph type="ctrTitle" idx="4294967295"/>
          </p:nvPr>
        </p:nvSpPr>
        <p:spPr>
          <a:xfrm>
            <a:off x="1751012" y="1300783"/>
            <a:ext cx="8689976" cy="2509218"/>
          </a:xfrm>
          <a:prstGeom prst="rect">
            <a:avLst/>
          </a:prstGeom>
          <a:noFill/>
          <a:ln>
            <a:noFill/>
          </a:ln>
        </p:spPr>
        <p:txBody>
          <a:bodyPr spcFirstLastPara="1" wrap="square" lIns="45675" tIns="45675" rIns="45675" bIns="45675" anchor="b" anchorCtr="0">
            <a:normAutofit/>
          </a:bodyPr>
          <a:lstStyle/>
          <a:p>
            <a:pPr marL="0" marR="0" lvl="0" indent="0" algn="ctr" rtl="0">
              <a:lnSpc>
                <a:spcPct val="90000"/>
              </a:lnSpc>
              <a:spcBef>
                <a:spcPts val="0"/>
              </a:spcBef>
              <a:spcAft>
                <a:spcPts val="0"/>
              </a:spcAft>
              <a:buClr>
                <a:srgbClr val="8C2390"/>
              </a:buClr>
              <a:buSzPts val="4100"/>
              <a:buFont typeface="Twentieth Century"/>
              <a:buNone/>
            </a:pPr>
            <a:endParaRPr sz="4100" b="0" i="0" u="none" strike="noStrike" cap="none" dirty="0">
              <a:solidFill>
                <a:srgbClr val="8C2390"/>
              </a:solidFill>
              <a:latin typeface="Twentieth Century"/>
              <a:ea typeface="Twentieth Century"/>
              <a:cs typeface="Twentieth Century"/>
              <a:sym typeface="Twentieth Century"/>
            </a:endParaRPr>
          </a:p>
          <a:p>
            <a:pPr marL="0" marR="0" lvl="0" indent="0" algn="ctr" rtl="0">
              <a:lnSpc>
                <a:spcPct val="90000"/>
              </a:lnSpc>
              <a:spcBef>
                <a:spcPts val="0"/>
              </a:spcBef>
              <a:spcAft>
                <a:spcPts val="0"/>
              </a:spcAft>
              <a:buClr>
                <a:srgbClr val="8C2390"/>
              </a:buClr>
              <a:buSzPts val="4100"/>
              <a:buFont typeface="Twentieth Century"/>
              <a:buNone/>
            </a:pPr>
            <a:r>
              <a:rPr lang="en-US" sz="4000" b="1" i="0" u="none" strike="noStrike" cap="none" dirty="0">
                <a:solidFill>
                  <a:srgbClr val="8C2390"/>
                </a:solidFill>
                <a:latin typeface="Twentieth Century"/>
                <a:ea typeface="Twentieth Century"/>
                <a:cs typeface="Twentieth Century"/>
                <a:sym typeface="Twentieth Century"/>
              </a:rPr>
              <a:t>Hawai’i Healthcare Education Loan Repayment Program (HELP)</a:t>
            </a:r>
            <a:endParaRPr sz="4000" b="1" dirty="0"/>
          </a:p>
        </p:txBody>
      </p:sp>
      <p:sp>
        <p:nvSpPr>
          <p:cNvPr id="129" name="Google Shape;129;p1"/>
          <p:cNvSpPr txBox="1">
            <a:spLocks noGrp="1"/>
          </p:cNvSpPr>
          <p:nvPr>
            <p:ph type="subTitle" idx="4294967295"/>
          </p:nvPr>
        </p:nvSpPr>
        <p:spPr>
          <a:xfrm>
            <a:off x="1751012" y="3886200"/>
            <a:ext cx="8689976" cy="1371600"/>
          </a:xfrm>
          <a:prstGeom prst="rect">
            <a:avLst/>
          </a:prstGeom>
          <a:noFill/>
          <a:ln>
            <a:noFill/>
          </a:ln>
        </p:spPr>
        <p:txBody>
          <a:bodyPr spcFirstLastPara="1" wrap="square" lIns="45675" tIns="45675" rIns="45675" bIns="45675" anchor="t" anchorCtr="0">
            <a:normAutofit/>
          </a:bodyPr>
          <a:lstStyle/>
          <a:p>
            <a:pPr marL="0" marR="0" lvl="0" indent="0" algn="ctr" rtl="0">
              <a:lnSpc>
                <a:spcPct val="120000"/>
              </a:lnSpc>
              <a:spcBef>
                <a:spcPts val="0"/>
              </a:spcBef>
              <a:spcAft>
                <a:spcPts val="0"/>
              </a:spcAft>
              <a:buClr>
                <a:schemeClr val="accent3"/>
              </a:buClr>
              <a:buSzPts val="2200"/>
              <a:buFont typeface="Arial"/>
              <a:buNone/>
            </a:pPr>
            <a:r>
              <a:rPr lang="en-US" sz="2200" b="0" i="0" u="none" strike="noStrike" cap="none">
                <a:solidFill>
                  <a:schemeClr val="accent3"/>
                </a:solidFill>
                <a:latin typeface="Twentieth Century"/>
                <a:ea typeface="Twentieth Century"/>
                <a:cs typeface="Twentieth Century"/>
                <a:sym typeface="Twentieth Century"/>
              </a:rPr>
              <a:t>START DATE: September 1, 2023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7a2cc1f3aa_0_28"/>
          <p:cNvSpPr txBox="1">
            <a:spLocks noGrp="1"/>
          </p:cNvSpPr>
          <p:nvPr>
            <p:ph type="title"/>
          </p:nvPr>
        </p:nvSpPr>
        <p:spPr>
          <a:xfrm>
            <a:off x="913200" y="323385"/>
            <a:ext cx="10364400" cy="807900"/>
          </a:xfrm>
          <a:prstGeom prst="rect">
            <a:avLst/>
          </a:prstGeom>
        </p:spPr>
        <p:txBody>
          <a:bodyPr spcFirstLastPara="1" wrap="square" lIns="45675" tIns="45675" rIns="45675" bIns="45675" anchor="ctr" anchorCtr="0">
            <a:normAutofit/>
          </a:bodyPr>
          <a:lstStyle/>
          <a:p>
            <a:pPr marL="0" lvl="0" indent="0" algn="ctr" rtl="0">
              <a:spcBef>
                <a:spcPts val="0"/>
              </a:spcBef>
              <a:spcAft>
                <a:spcPts val="0"/>
              </a:spcAft>
              <a:buNone/>
            </a:pPr>
            <a:r>
              <a:rPr lang="en-US" b="1" dirty="0">
                <a:solidFill>
                  <a:schemeClr val="accent6">
                    <a:lumMod val="50000"/>
                  </a:schemeClr>
                </a:solidFill>
              </a:rPr>
              <a:t>What is…</a:t>
            </a:r>
            <a:endParaRPr b="1" dirty="0">
              <a:solidFill>
                <a:schemeClr val="accent6">
                  <a:lumMod val="50000"/>
                </a:schemeClr>
              </a:solidFill>
            </a:endParaRPr>
          </a:p>
        </p:txBody>
      </p:sp>
      <p:sp>
        <p:nvSpPr>
          <p:cNvPr id="196" name="Google Shape;196;g27a2cc1f3aa_0_28"/>
          <p:cNvSpPr txBox="1">
            <a:spLocks noGrp="1"/>
          </p:cNvSpPr>
          <p:nvPr>
            <p:ph type="body" idx="1"/>
          </p:nvPr>
        </p:nvSpPr>
        <p:spPr>
          <a:xfrm>
            <a:off x="913200" y="1131285"/>
            <a:ext cx="4873500" cy="680100"/>
          </a:xfrm>
          <a:prstGeom prst="rect">
            <a:avLst/>
          </a:prstGeom>
        </p:spPr>
        <p:txBody>
          <a:bodyPr spcFirstLastPara="1" wrap="square" lIns="45675" tIns="45675" rIns="45675" bIns="45675" anchor="b" anchorCtr="0">
            <a:normAutofit/>
          </a:bodyPr>
          <a:lstStyle/>
          <a:p>
            <a:pPr marL="0" lvl="0" indent="0" algn="l" rtl="0">
              <a:spcBef>
                <a:spcPts val="1000"/>
              </a:spcBef>
              <a:spcAft>
                <a:spcPts val="0"/>
              </a:spcAft>
              <a:buNone/>
            </a:pPr>
            <a:r>
              <a:rPr lang="en-US" b="1" u="sng" dirty="0"/>
              <a:t>Primary care</a:t>
            </a:r>
            <a:endParaRPr b="1" u="sng" dirty="0"/>
          </a:p>
        </p:txBody>
      </p:sp>
      <p:sp>
        <p:nvSpPr>
          <p:cNvPr id="197" name="Google Shape;197;g27a2cc1f3aa_0_28"/>
          <p:cNvSpPr txBox="1">
            <a:spLocks noGrp="1"/>
          </p:cNvSpPr>
          <p:nvPr>
            <p:ph type="body" idx="2"/>
          </p:nvPr>
        </p:nvSpPr>
        <p:spPr>
          <a:xfrm>
            <a:off x="989400" y="1939185"/>
            <a:ext cx="5106000" cy="3523200"/>
          </a:xfrm>
          <a:prstGeom prst="rect">
            <a:avLst/>
          </a:prstGeom>
        </p:spPr>
        <p:txBody>
          <a:bodyPr spcFirstLastPara="1" wrap="square" lIns="45675" tIns="45675" rIns="45675" bIns="45675" anchor="t" anchorCtr="0">
            <a:normAutofit lnSpcReduction="10000"/>
          </a:bodyPr>
          <a:lstStyle/>
          <a:p>
            <a:pPr marL="0" lvl="0" indent="0" algn="l" rtl="0">
              <a:lnSpc>
                <a:spcPct val="115000"/>
              </a:lnSpc>
              <a:spcBef>
                <a:spcPts val="1200"/>
              </a:spcBef>
              <a:spcAft>
                <a:spcPts val="0"/>
              </a:spcAft>
              <a:buNone/>
            </a:pPr>
            <a:r>
              <a:rPr lang="en-US" dirty="0"/>
              <a:t>MD, DO, APRN, PAs in the fields of: </a:t>
            </a:r>
            <a:endParaRPr dirty="0"/>
          </a:p>
          <a:p>
            <a:pPr marL="342900" indent="-342900">
              <a:lnSpc>
                <a:spcPct val="100000"/>
              </a:lnSpc>
              <a:spcBef>
                <a:spcPts val="1200"/>
              </a:spcBef>
              <a:buClr>
                <a:schemeClr val="dk1"/>
              </a:buClr>
              <a:buSzPts val="1100"/>
            </a:pPr>
            <a:r>
              <a:rPr lang="en-US" sz="1800" dirty="0"/>
              <a:t>Family Medicine</a:t>
            </a:r>
          </a:p>
          <a:p>
            <a:pPr marL="342900" indent="-342900">
              <a:lnSpc>
                <a:spcPct val="100000"/>
              </a:lnSpc>
              <a:spcBef>
                <a:spcPts val="1200"/>
              </a:spcBef>
              <a:buClr>
                <a:schemeClr val="dk1"/>
              </a:buClr>
              <a:buSzPts val="1100"/>
            </a:pPr>
            <a:r>
              <a:rPr lang="en-US" sz="1800" dirty="0"/>
              <a:t>Internal Medicine</a:t>
            </a:r>
          </a:p>
          <a:p>
            <a:pPr marL="342900" indent="-342900">
              <a:lnSpc>
                <a:spcPct val="100000"/>
              </a:lnSpc>
              <a:spcBef>
                <a:spcPts val="1200"/>
              </a:spcBef>
              <a:buClr>
                <a:schemeClr val="dk1"/>
              </a:buClr>
              <a:buSzPts val="1100"/>
            </a:pPr>
            <a:r>
              <a:rPr lang="en-US" sz="1800" dirty="0"/>
              <a:t>Pediatrics</a:t>
            </a:r>
          </a:p>
          <a:p>
            <a:pPr marL="342900" indent="-342900">
              <a:lnSpc>
                <a:spcPct val="100000"/>
              </a:lnSpc>
              <a:spcBef>
                <a:spcPts val="1200"/>
              </a:spcBef>
              <a:buClr>
                <a:schemeClr val="dk1"/>
              </a:buClr>
              <a:buSzPts val="1100"/>
            </a:pPr>
            <a:r>
              <a:rPr lang="en-US" sz="1800" dirty="0"/>
              <a:t>Ob/Gyn</a:t>
            </a:r>
          </a:p>
          <a:p>
            <a:pPr marL="342900" indent="-342900">
              <a:lnSpc>
                <a:spcPct val="100000"/>
              </a:lnSpc>
              <a:spcBef>
                <a:spcPts val="1200"/>
              </a:spcBef>
              <a:buClr>
                <a:schemeClr val="dk1"/>
              </a:buClr>
              <a:buSzPts val="1100"/>
            </a:pPr>
            <a:r>
              <a:rPr lang="en-US" sz="1800" dirty="0"/>
              <a:t>Geriatrics</a:t>
            </a:r>
          </a:p>
          <a:p>
            <a:pPr marL="342900" indent="-342900">
              <a:lnSpc>
                <a:spcPct val="100000"/>
              </a:lnSpc>
              <a:spcBef>
                <a:spcPts val="1200"/>
              </a:spcBef>
              <a:buClr>
                <a:schemeClr val="dk1"/>
              </a:buClr>
              <a:buSzPts val="1100"/>
            </a:pPr>
            <a:r>
              <a:rPr lang="en-US" sz="1800" dirty="0"/>
              <a:t>Adolescent Medicine</a:t>
            </a:r>
          </a:p>
          <a:p>
            <a:pPr marL="342900" indent="-342900">
              <a:lnSpc>
                <a:spcPct val="100000"/>
              </a:lnSpc>
              <a:spcBef>
                <a:spcPts val="1200"/>
              </a:spcBef>
              <a:buClr>
                <a:schemeClr val="dk1"/>
              </a:buClr>
              <a:buSzPts val="1100"/>
            </a:pPr>
            <a:r>
              <a:rPr lang="en-US" sz="1800" dirty="0"/>
              <a:t>General Practice.</a:t>
            </a:r>
            <a:endParaRPr sz="1800" dirty="0"/>
          </a:p>
          <a:p>
            <a:pPr marL="0" lvl="0" indent="0" algn="l" rtl="0">
              <a:spcBef>
                <a:spcPts val="1200"/>
              </a:spcBef>
              <a:spcAft>
                <a:spcPts val="0"/>
              </a:spcAft>
              <a:buNone/>
            </a:pPr>
            <a:endParaRPr dirty="0"/>
          </a:p>
        </p:txBody>
      </p:sp>
      <p:sp>
        <p:nvSpPr>
          <p:cNvPr id="198" name="Google Shape;198;g27a2cc1f3aa_0_28"/>
          <p:cNvSpPr txBox="1">
            <a:spLocks noGrp="1"/>
          </p:cNvSpPr>
          <p:nvPr>
            <p:ph type="body" idx="3"/>
          </p:nvPr>
        </p:nvSpPr>
        <p:spPr>
          <a:xfrm>
            <a:off x="6150967" y="1131285"/>
            <a:ext cx="4881900" cy="680100"/>
          </a:xfrm>
          <a:prstGeom prst="rect">
            <a:avLst/>
          </a:prstGeom>
        </p:spPr>
        <p:txBody>
          <a:bodyPr spcFirstLastPara="1" wrap="square" lIns="45675" tIns="45675" rIns="45675" bIns="45675" anchor="b" anchorCtr="0">
            <a:normAutofit/>
          </a:bodyPr>
          <a:lstStyle/>
          <a:p>
            <a:pPr marL="0" lvl="0" indent="0" algn="l" rtl="0">
              <a:spcBef>
                <a:spcPts val="1000"/>
              </a:spcBef>
              <a:spcAft>
                <a:spcPts val="0"/>
              </a:spcAft>
              <a:buNone/>
            </a:pPr>
            <a:r>
              <a:rPr lang="en-US" sz="2400" b="1" u="sng" dirty="0"/>
              <a:t>Behavioral Health </a:t>
            </a:r>
            <a:endParaRPr sz="2400" b="1" u="sng" dirty="0"/>
          </a:p>
        </p:txBody>
      </p:sp>
      <p:sp>
        <p:nvSpPr>
          <p:cNvPr id="199" name="Google Shape;199;g27a2cc1f3aa_0_28"/>
          <p:cNvSpPr txBox="1">
            <a:spLocks noGrp="1"/>
          </p:cNvSpPr>
          <p:nvPr>
            <p:ph type="body" idx="4"/>
          </p:nvPr>
        </p:nvSpPr>
        <p:spPr>
          <a:xfrm>
            <a:off x="6172200" y="1811386"/>
            <a:ext cx="5105400" cy="4300656"/>
          </a:xfrm>
          <a:prstGeom prst="rect">
            <a:avLst/>
          </a:prstGeom>
        </p:spPr>
        <p:txBody>
          <a:bodyPr spcFirstLastPara="1" wrap="square" lIns="45675" tIns="45675" rIns="45675" bIns="45675" anchor="t" anchorCtr="0">
            <a:normAutofit lnSpcReduction="10000"/>
          </a:bodyPr>
          <a:lstStyle/>
          <a:p>
            <a:pPr marL="285750" indent="-285750">
              <a:lnSpc>
                <a:spcPct val="115000"/>
              </a:lnSpc>
              <a:spcBef>
                <a:spcPts val="1200"/>
              </a:spcBef>
              <a:buClr>
                <a:schemeClr val="dk1"/>
              </a:buClr>
              <a:buSzPts val="1100"/>
            </a:pPr>
            <a:r>
              <a:rPr lang="en-US" sz="1800" dirty="0"/>
              <a:t>Psychologist</a:t>
            </a:r>
          </a:p>
          <a:p>
            <a:pPr marL="285750" indent="-285750">
              <a:lnSpc>
                <a:spcPct val="115000"/>
              </a:lnSpc>
              <a:spcBef>
                <a:spcPts val="1200"/>
              </a:spcBef>
              <a:buClr>
                <a:schemeClr val="dk1"/>
              </a:buClr>
              <a:buSzPts val="1100"/>
            </a:pPr>
            <a:r>
              <a:rPr lang="en-US" sz="1800" dirty="0"/>
              <a:t>Social Worker</a:t>
            </a:r>
          </a:p>
          <a:p>
            <a:pPr marL="285750" indent="-285750">
              <a:lnSpc>
                <a:spcPct val="115000"/>
              </a:lnSpc>
              <a:spcBef>
                <a:spcPts val="1200"/>
              </a:spcBef>
              <a:buClr>
                <a:schemeClr val="dk1"/>
              </a:buClr>
              <a:buSzPts val="1100"/>
            </a:pPr>
            <a:r>
              <a:rPr lang="en-US" sz="1800" dirty="0"/>
              <a:t>Psychiatrist</a:t>
            </a:r>
          </a:p>
          <a:p>
            <a:pPr marL="285750" indent="-285750">
              <a:lnSpc>
                <a:spcPct val="115000"/>
              </a:lnSpc>
              <a:spcBef>
                <a:spcPts val="1200"/>
              </a:spcBef>
              <a:buClr>
                <a:schemeClr val="dk1"/>
              </a:buClr>
              <a:buSzPts val="1100"/>
            </a:pPr>
            <a:r>
              <a:rPr lang="en-US" sz="1800" dirty="0"/>
              <a:t>Psychiatric Nurse Practitioner</a:t>
            </a:r>
          </a:p>
          <a:p>
            <a:pPr marL="285750" indent="-285750">
              <a:lnSpc>
                <a:spcPct val="115000"/>
              </a:lnSpc>
              <a:spcBef>
                <a:spcPts val="1200"/>
              </a:spcBef>
              <a:buClr>
                <a:schemeClr val="dk1"/>
              </a:buClr>
              <a:buSzPts val="1100"/>
            </a:pPr>
            <a:r>
              <a:rPr lang="en-US" sz="1800" dirty="0"/>
              <a:t>Marriage and Family Therapist</a:t>
            </a:r>
          </a:p>
          <a:p>
            <a:pPr marL="285750" indent="-285750">
              <a:lnSpc>
                <a:spcPct val="115000"/>
              </a:lnSpc>
              <a:spcBef>
                <a:spcPts val="1200"/>
              </a:spcBef>
              <a:buClr>
                <a:schemeClr val="dk1"/>
              </a:buClr>
              <a:buSzPts val="1100"/>
            </a:pPr>
            <a:r>
              <a:rPr lang="en-US" sz="1800" dirty="0"/>
              <a:t>Behavioral Analyst</a:t>
            </a:r>
          </a:p>
          <a:p>
            <a:pPr marL="285750" indent="-285750">
              <a:lnSpc>
                <a:spcPct val="115000"/>
              </a:lnSpc>
              <a:spcBef>
                <a:spcPts val="1200"/>
              </a:spcBef>
              <a:buClr>
                <a:schemeClr val="dk1"/>
              </a:buClr>
              <a:buSzPts val="1100"/>
            </a:pPr>
            <a:r>
              <a:rPr lang="en-US" sz="1800" dirty="0"/>
              <a:t>Certified Substance Abuse Counselor</a:t>
            </a:r>
          </a:p>
          <a:p>
            <a:pPr marL="285750" indent="-285750">
              <a:lnSpc>
                <a:spcPct val="115000"/>
              </a:lnSpc>
              <a:spcBef>
                <a:spcPts val="1200"/>
              </a:spcBef>
              <a:buClr>
                <a:schemeClr val="dk1"/>
              </a:buClr>
              <a:buSzPts val="1100"/>
            </a:pPr>
            <a:r>
              <a:rPr lang="en-US" sz="1800" dirty="0"/>
              <a:t>Mental Health Counselor</a:t>
            </a:r>
          </a:p>
          <a:p>
            <a:pPr marL="285750" indent="-285750">
              <a:lnSpc>
                <a:spcPct val="115000"/>
              </a:lnSpc>
              <a:spcBef>
                <a:spcPts val="1200"/>
              </a:spcBef>
              <a:buClr>
                <a:schemeClr val="dk1"/>
              </a:buClr>
              <a:buSzPts val="1100"/>
            </a:pPr>
            <a:r>
              <a:rPr lang="en-US" sz="1800" dirty="0"/>
              <a:t>Behavioral Analyst</a:t>
            </a:r>
            <a:endParaRPr sz="1800" dirty="0"/>
          </a:p>
          <a:p>
            <a:pPr marL="0" lvl="0" indent="0" algn="l" rtl="0">
              <a:spcBef>
                <a:spcPts val="1200"/>
              </a:spcBef>
              <a:spcAft>
                <a:spcPts val="0"/>
              </a:spcAft>
              <a:buNone/>
            </a:pPr>
            <a:endParaRPr dirty="0"/>
          </a:p>
        </p:txBody>
      </p:sp>
      <p:sp>
        <p:nvSpPr>
          <p:cNvPr id="200" name="Google Shape;200;g27a2cc1f3aa_0_28"/>
          <p:cNvSpPr txBox="1">
            <a:spLocks noGrp="1"/>
          </p:cNvSpPr>
          <p:nvPr>
            <p:ph type="sldNum" idx="12"/>
          </p:nvPr>
        </p:nvSpPr>
        <p:spPr>
          <a:xfrm>
            <a:off x="11032867" y="5943938"/>
            <a:ext cx="245400" cy="246300"/>
          </a:xfrm>
          <a:prstGeom prst="rect">
            <a:avLst/>
          </a:prstGeom>
        </p:spPr>
        <p:txBody>
          <a:bodyPr spcFirstLastPara="1" wrap="square" lIns="45675" tIns="45675" rIns="45675" bIns="45675" anchor="ctr" anchorCtr="0">
            <a:spAutoFit/>
          </a:bodyPr>
          <a:lstStyle/>
          <a:p>
            <a:pPr marL="0" lvl="0" indent="0" algn="r" rtl="0">
              <a:spcBef>
                <a:spcPts val="0"/>
              </a:spcBef>
              <a:spcAft>
                <a:spcPts val="0"/>
              </a:spcAft>
              <a:buClr>
                <a:srgbClr val="000000"/>
              </a:buClr>
              <a:buSzPts val="1000"/>
              <a:buFont typeface="Twentieth Century"/>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7a2cc1f3aa_0_39"/>
          <p:cNvSpPr txBox="1">
            <a:spLocks noGrp="1"/>
          </p:cNvSpPr>
          <p:nvPr>
            <p:ph type="title"/>
          </p:nvPr>
        </p:nvSpPr>
        <p:spPr>
          <a:xfrm>
            <a:off x="913867" y="594268"/>
            <a:ext cx="10364400" cy="1596300"/>
          </a:xfrm>
          <a:prstGeom prst="rect">
            <a:avLst/>
          </a:prstGeom>
        </p:spPr>
        <p:txBody>
          <a:bodyPr spcFirstLastPara="1" wrap="square" lIns="45675" tIns="45675" rIns="45675" bIns="45675" anchor="ctr" anchorCtr="0">
            <a:normAutofit/>
          </a:bodyPr>
          <a:lstStyle/>
          <a:p>
            <a:pPr marL="0" lvl="0" indent="0" algn="ctr" rtl="0">
              <a:spcBef>
                <a:spcPts val="0"/>
              </a:spcBef>
              <a:spcAft>
                <a:spcPts val="0"/>
              </a:spcAft>
              <a:buNone/>
            </a:pPr>
            <a:r>
              <a:rPr lang="en-US" b="1" dirty="0">
                <a:solidFill>
                  <a:schemeClr val="accent6">
                    <a:lumMod val="50000"/>
                  </a:schemeClr>
                </a:solidFill>
              </a:rPr>
              <a:t>What if I have to move away from Hawaii?</a:t>
            </a:r>
            <a:endParaRPr b="1" dirty="0">
              <a:solidFill>
                <a:schemeClr val="accent6">
                  <a:lumMod val="50000"/>
                </a:schemeClr>
              </a:solidFill>
            </a:endParaRPr>
          </a:p>
        </p:txBody>
      </p:sp>
      <p:sp>
        <p:nvSpPr>
          <p:cNvPr id="206" name="Google Shape;206;g27a2cc1f3aa_0_39"/>
          <p:cNvSpPr txBox="1">
            <a:spLocks noGrp="1"/>
          </p:cNvSpPr>
          <p:nvPr>
            <p:ph type="body" idx="1"/>
          </p:nvPr>
        </p:nvSpPr>
        <p:spPr>
          <a:xfrm>
            <a:off x="913775" y="2367091"/>
            <a:ext cx="10707300" cy="3223800"/>
          </a:xfrm>
          <a:prstGeom prst="rect">
            <a:avLst/>
          </a:prstGeom>
        </p:spPr>
        <p:txBody>
          <a:bodyPr spcFirstLastPara="1" wrap="square" lIns="45675" tIns="45675" rIns="45675" bIns="45675" anchor="t" anchorCtr="0">
            <a:normAutofit lnSpcReduction="10000"/>
          </a:bodyPr>
          <a:lstStyle/>
          <a:p>
            <a:pPr marL="0" lvl="0" indent="0" rtl="0">
              <a:lnSpc>
                <a:spcPct val="90000"/>
              </a:lnSpc>
              <a:spcBef>
                <a:spcPts val="0"/>
              </a:spcBef>
              <a:spcAft>
                <a:spcPts val="0"/>
              </a:spcAft>
              <a:buNone/>
            </a:pPr>
            <a:r>
              <a:rPr lang="en-US" dirty="0">
                <a:sym typeface="Arial"/>
              </a:rPr>
              <a:t>Participant will be assessed a penalty equal to: </a:t>
            </a:r>
            <a:endParaRPr dirty="0">
              <a:sym typeface="Arial"/>
            </a:endParaRPr>
          </a:p>
          <a:p>
            <a:pPr marL="0" lvl="0" indent="0" rtl="0">
              <a:lnSpc>
                <a:spcPct val="90000"/>
              </a:lnSpc>
              <a:spcBef>
                <a:spcPts val="0"/>
              </a:spcBef>
              <a:spcAft>
                <a:spcPts val="0"/>
              </a:spcAft>
              <a:buNone/>
            </a:pPr>
            <a:r>
              <a:rPr lang="en-US" dirty="0">
                <a:sym typeface="Arial"/>
              </a:rPr>
              <a:t>(A) the total amounts of Program support paid by UH on behalf of Participant for any period of service commitment not served; </a:t>
            </a:r>
            <a:endParaRPr dirty="0">
              <a:sym typeface="Arial"/>
            </a:endParaRPr>
          </a:p>
          <a:p>
            <a:pPr marL="0" lvl="0" indent="0" rtl="0">
              <a:lnSpc>
                <a:spcPct val="90000"/>
              </a:lnSpc>
              <a:spcBef>
                <a:spcPts val="0"/>
              </a:spcBef>
              <a:spcAft>
                <a:spcPts val="0"/>
              </a:spcAft>
              <a:buNone/>
            </a:pPr>
            <a:endParaRPr dirty="0">
              <a:sym typeface="Arial"/>
            </a:endParaRPr>
          </a:p>
          <a:p>
            <a:pPr marL="0" lvl="0" indent="0" rtl="0">
              <a:lnSpc>
                <a:spcPct val="90000"/>
              </a:lnSpc>
              <a:spcBef>
                <a:spcPts val="0"/>
              </a:spcBef>
              <a:spcAft>
                <a:spcPts val="0"/>
              </a:spcAft>
              <a:buNone/>
            </a:pPr>
            <a:r>
              <a:rPr lang="en-US" dirty="0">
                <a:sym typeface="Arial"/>
              </a:rPr>
              <a:t>(B) an amount equal to the product of the number of months of service commitment that were not completed by the Participant, multiplied by $5,500 (for full time); </a:t>
            </a:r>
            <a:r>
              <a:rPr lang="en-US" b="1" u="sng" dirty="0">
                <a:sym typeface="Arial"/>
              </a:rPr>
              <a:t>and </a:t>
            </a:r>
          </a:p>
          <a:p>
            <a:pPr marL="0" lvl="0" indent="0" rtl="0">
              <a:lnSpc>
                <a:spcPct val="90000"/>
              </a:lnSpc>
              <a:spcBef>
                <a:spcPts val="0"/>
              </a:spcBef>
              <a:spcAft>
                <a:spcPts val="0"/>
              </a:spcAft>
              <a:buNone/>
            </a:pPr>
            <a:endParaRPr lang="en-US" dirty="0">
              <a:sym typeface="Arial"/>
            </a:endParaRPr>
          </a:p>
          <a:p>
            <a:pPr marL="0" lvl="0" indent="0" rtl="0">
              <a:lnSpc>
                <a:spcPct val="90000"/>
              </a:lnSpc>
              <a:spcBef>
                <a:spcPts val="0"/>
              </a:spcBef>
              <a:spcAft>
                <a:spcPts val="0"/>
              </a:spcAft>
              <a:buNone/>
            </a:pPr>
            <a:r>
              <a:rPr lang="en-US" dirty="0">
                <a:sym typeface="Arial"/>
              </a:rPr>
              <a:t>(C) the interest on the amounts of Program support paid by UH, calculated at five percent (5%) per annum, from the date of the breach or termination, whichever is earlier; </a:t>
            </a:r>
          </a:p>
          <a:p>
            <a:pPr marL="0" lvl="0" indent="0" rtl="0">
              <a:lnSpc>
                <a:spcPct val="90000"/>
              </a:lnSpc>
              <a:spcBef>
                <a:spcPts val="0"/>
              </a:spcBef>
              <a:spcAft>
                <a:spcPts val="0"/>
              </a:spcAft>
              <a:buNone/>
            </a:pPr>
            <a:endParaRPr lang="en-US" dirty="0">
              <a:sym typeface="Arial"/>
            </a:endParaRPr>
          </a:p>
          <a:p>
            <a:pPr marL="0" lvl="0" indent="0" rtl="0">
              <a:lnSpc>
                <a:spcPct val="90000"/>
              </a:lnSpc>
              <a:spcBef>
                <a:spcPts val="0"/>
              </a:spcBef>
              <a:spcAft>
                <a:spcPts val="0"/>
              </a:spcAft>
              <a:buNone/>
            </a:pPr>
            <a:r>
              <a:rPr lang="en-US" dirty="0">
                <a:sym typeface="Arial"/>
              </a:rPr>
              <a:t>provided that the amount UH is entitled to recover under this paragraph shall not be less than </a:t>
            </a:r>
            <a:r>
              <a:rPr lang="en-US" b="1" dirty="0">
                <a:sym typeface="Arial"/>
              </a:rPr>
              <a:t>$31,000 or 150% of the Participant’s total award amount, whichever is lower.</a:t>
            </a:r>
            <a:endParaRPr b="1" dirty="0"/>
          </a:p>
          <a:p>
            <a:pPr marL="0" lvl="0" indent="0" algn="l" rtl="0">
              <a:spcBef>
                <a:spcPts val="1000"/>
              </a:spcBef>
              <a:spcAft>
                <a:spcPts val="0"/>
              </a:spcAft>
              <a:buNone/>
            </a:pPr>
            <a:endParaRPr dirty="0">
              <a:sym typeface="Arial"/>
            </a:endParaRPr>
          </a:p>
        </p:txBody>
      </p:sp>
      <p:sp>
        <p:nvSpPr>
          <p:cNvPr id="207" name="Google Shape;207;g27a2cc1f3aa_0_39"/>
          <p:cNvSpPr txBox="1">
            <a:spLocks noGrp="1"/>
          </p:cNvSpPr>
          <p:nvPr>
            <p:ph type="sldNum" idx="12"/>
          </p:nvPr>
        </p:nvSpPr>
        <p:spPr>
          <a:xfrm>
            <a:off x="11032867" y="5943938"/>
            <a:ext cx="245400" cy="246300"/>
          </a:xfrm>
          <a:prstGeom prst="rect">
            <a:avLst/>
          </a:prstGeom>
        </p:spPr>
        <p:txBody>
          <a:bodyPr spcFirstLastPara="1" wrap="square" lIns="45675" tIns="45675" rIns="45675" bIns="45675" anchor="ctr" anchorCtr="0">
            <a:spAutoFit/>
          </a:bodyPr>
          <a:lstStyle/>
          <a:p>
            <a:pPr marL="0" lvl="0" indent="0" algn="r" rtl="0">
              <a:spcBef>
                <a:spcPts val="0"/>
              </a:spcBef>
              <a:spcAft>
                <a:spcPts val="0"/>
              </a:spcAft>
              <a:buClr>
                <a:srgbClr val="000000"/>
              </a:buClr>
              <a:buSzPts val="1000"/>
              <a:buFont typeface="Twentieth Century"/>
              <a:buNone/>
            </a:pPr>
            <a:fld id="{00000000-1234-1234-1234-123412341234}" type="slidenum">
              <a:rPr lang="en-US"/>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
          <p:cNvSpPr txBox="1"/>
          <p:nvPr/>
        </p:nvSpPr>
        <p:spPr>
          <a:xfrm>
            <a:off x="688938" y="299142"/>
            <a:ext cx="108141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8C2390"/>
              </a:buClr>
              <a:buSzPts val="4000"/>
              <a:buFont typeface="Helvetica Neue"/>
              <a:buNone/>
            </a:pPr>
            <a:r>
              <a:rPr lang="en-US" sz="3600" b="1" i="0" u="none" strike="noStrike" cap="none" dirty="0">
                <a:solidFill>
                  <a:srgbClr val="8C2390"/>
                </a:solidFill>
                <a:latin typeface="Helvetica Neue"/>
                <a:ea typeface="Helvetica Neue"/>
                <a:cs typeface="Helvetica Neue"/>
                <a:sym typeface="Helvetica Neue"/>
              </a:rPr>
              <a:t>Covered </a:t>
            </a:r>
            <a:r>
              <a:rPr lang="en-US" sz="3600" b="1" i="0" u="none" strike="noStrike" cap="none" dirty="0">
                <a:solidFill>
                  <a:schemeClr val="accent6">
                    <a:lumMod val="50000"/>
                  </a:schemeClr>
                </a:solidFill>
                <a:latin typeface="Helvetica Neue"/>
                <a:ea typeface="Helvetica Neue"/>
                <a:cs typeface="Helvetica Neue"/>
                <a:sym typeface="Helvetica Neue"/>
              </a:rPr>
              <a:t>Professions </a:t>
            </a:r>
            <a:r>
              <a:rPr lang="en-US" sz="4000" b="0" i="0" u="none" strike="noStrike" cap="none" dirty="0">
                <a:solidFill>
                  <a:schemeClr val="accent3"/>
                </a:solidFill>
                <a:latin typeface="Helvetica Neue"/>
                <a:ea typeface="Helvetica Neue"/>
                <a:cs typeface="Helvetica Neue"/>
                <a:sym typeface="Helvetica Neue"/>
              </a:rPr>
              <a:t>	</a:t>
            </a:r>
            <a:r>
              <a:rPr lang="en-US" sz="1800" b="0" i="1" u="none" strike="noStrike" cap="none" dirty="0">
                <a:solidFill>
                  <a:srgbClr val="4D3B8D"/>
                </a:solidFill>
                <a:latin typeface="Helvetica Neue"/>
                <a:ea typeface="Helvetica Neue"/>
                <a:cs typeface="Helvetica Neue"/>
                <a:sym typeface="Helvetica Neue"/>
              </a:rPr>
              <a:t>Licensed in Hawaii </a:t>
            </a:r>
            <a:r>
              <a:rPr lang="en-US" sz="1800" i="1" dirty="0">
                <a:solidFill>
                  <a:srgbClr val="4D3B8D"/>
                </a:solidFill>
                <a:latin typeface="Helvetica Neue"/>
                <a:ea typeface="Helvetica Neue"/>
                <a:cs typeface="Helvetica Neue"/>
                <a:sym typeface="Helvetica Neue"/>
              </a:rPr>
              <a:t>or Certified*</a:t>
            </a:r>
            <a:endParaRPr sz="1800" i="1" dirty="0">
              <a:solidFill>
                <a:srgbClr val="4D3B8D"/>
              </a:solidFill>
              <a:latin typeface="Helvetica Neue"/>
              <a:ea typeface="Helvetica Neue"/>
              <a:cs typeface="Helvetica Neue"/>
              <a:sym typeface="Helvetica Neue"/>
            </a:endParaRPr>
          </a:p>
        </p:txBody>
      </p:sp>
      <p:sp>
        <p:nvSpPr>
          <p:cNvPr id="135" name="Google Shape;135;p2"/>
          <p:cNvSpPr txBox="1">
            <a:spLocks noGrp="1"/>
          </p:cNvSpPr>
          <p:nvPr>
            <p:ph type="sldNum" idx="12"/>
          </p:nvPr>
        </p:nvSpPr>
        <p:spPr>
          <a:xfrm>
            <a:off x="11032867" y="5943938"/>
            <a:ext cx="245400" cy="246300"/>
          </a:xfrm>
          <a:prstGeom prst="rect">
            <a:avLst/>
          </a:prstGeom>
        </p:spPr>
        <p:txBody>
          <a:bodyPr spcFirstLastPara="1" wrap="square" lIns="45675" tIns="45675" rIns="45675" bIns="45675" anchor="ctr" anchorCtr="0">
            <a:spAutoFit/>
          </a:bodyPr>
          <a:lstStyle/>
          <a:p>
            <a:pPr marL="0" lvl="0" indent="0" algn="r" rtl="0">
              <a:spcBef>
                <a:spcPts val="0"/>
              </a:spcBef>
              <a:spcAft>
                <a:spcPts val="0"/>
              </a:spcAft>
              <a:buClr>
                <a:srgbClr val="000000"/>
              </a:buClr>
              <a:buSzPts val="1000"/>
              <a:buFont typeface="Twentieth Century"/>
              <a:buNone/>
            </a:pPr>
            <a:fld id="{00000000-1234-1234-1234-123412341234}" type="slidenum">
              <a:rPr lang="en-US"/>
              <a:t>2</a:t>
            </a:fld>
            <a:endParaRPr/>
          </a:p>
        </p:txBody>
      </p:sp>
      <p:sp>
        <p:nvSpPr>
          <p:cNvPr id="136" name="Google Shape;136;p2"/>
          <p:cNvSpPr txBox="1">
            <a:spLocks noGrp="1"/>
          </p:cNvSpPr>
          <p:nvPr>
            <p:ph type="body" idx="2"/>
          </p:nvPr>
        </p:nvSpPr>
        <p:spPr>
          <a:xfrm>
            <a:off x="744175" y="1112250"/>
            <a:ext cx="3697200" cy="5966400"/>
          </a:xfrm>
          <a:prstGeom prst="rect">
            <a:avLst/>
          </a:prstGeom>
        </p:spPr>
        <p:txBody>
          <a:bodyPr spcFirstLastPara="1" wrap="square" lIns="45675" tIns="45675" rIns="45675" bIns="45675" anchor="t" anchorCtr="0">
            <a:normAutofit fontScale="77500" lnSpcReduction="20000"/>
          </a:bodyPr>
          <a:lstStyle/>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Acupuncturist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Advanced practice registered nurse</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Athletic trainer</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Audiologist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Behavior analyst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Certified physician assistant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Certified substance abuse counselor</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Chiropractor</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Clinical laboratory director </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Clinical laboratory specialist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Community service dental hygienist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Community service dentist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Cytotechnologist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Dental hygienist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Dentist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EMT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Industrial psychologist</a:t>
            </a:r>
            <a:endParaRPr sz="1600" dirty="0">
              <a:solidFill>
                <a:schemeClr val="dk1"/>
              </a:solidFill>
              <a:latin typeface="Arial"/>
              <a:ea typeface="Arial"/>
              <a:cs typeface="Arial"/>
              <a:sym typeface="Arial"/>
            </a:endParaRPr>
          </a:p>
          <a:p>
            <a:pPr marL="0" lvl="0" indent="0" algn="l" rtl="0">
              <a:spcBef>
                <a:spcPts val="1000"/>
              </a:spcBef>
              <a:spcAft>
                <a:spcPts val="0"/>
              </a:spcAft>
              <a:buNone/>
            </a:pPr>
            <a:endParaRPr dirty="0"/>
          </a:p>
        </p:txBody>
      </p:sp>
      <p:sp>
        <p:nvSpPr>
          <p:cNvPr id="137" name="Google Shape;137;p2"/>
          <p:cNvSpPr txBox="1">
            <a:spLocks noGrp="1"/>
          </p:cNvSpPr>
          <p:nvPr>
            <p:ph type="body" idx="4"/>
          </p:nvPr>
        </p:nvSpPr>
        <p:spPr>
          <a:xfrm>
            <a:off x="4230100" y="766525"/>
            <a:ext cx="3303300" cy="6201900"/>
          </a:xfrm>
          <a:prstGeom prst="rect">
            <a:avLst/>
          </a:prstGeom>
        </p:spPr>
        <p:txBody>
          <a:bodyPr spcFirstLastPara="1" wrap="square" lIns="45675" tIns="45675" rIns="45675" bIns="45675" anchor="t" anchorCtr="0">
            <a:normAutofit fontScale="77500" lnSpcReduction="20000"/>
          </a:bodyPr>
          <a:lstStyle/>
          <a:p>
            <a:pPr marL="0" lvl="0" indent="0" algn="l" rtl="0">
              <a:lnSpc>
                <a:spcPct val="115000"/>
              </a:lnSpc>
              <a:spcBef>
                <a:spcPts val="1200"/>
              </a:spcBef>
              <a:spcAft>
                <a:spcPts val="0"/>
              </a:spcAft>
              <a:buNone/>
            </a:pP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None/>
            </a:pPr>
            <a:r>
              <a:rPr lang="en-US" sz="1600" dirty="0">
                <a:solidFill>
                  <a:schemeClr val="dk1"/>
                </a:solidFill>
                <a:latin typeface="Arial"/>
                <a:ea typeface="Arial"/>
                <a:cs typeface="Arial"/>
                <a:sym typeface="Arial"/>
              </a:rPr>
              <a:t>Licensed bachelor social worker</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None/>
            </a:pPr>
            <a:r>
              <a:rPr lang="en-US" sz="1600" dirty="0">
                <a:solidFill>
                  <a:schemeClr val="dk1"/>
                </a:solidFill>
                <a:latin typeface="Arial"/>
                <a:ea typeface="Arial"/>
                <a:cs typeface="Arial"/>
                <a:sym typeface="Arial"/>
              </a:rPr>
              <a:t>Licensed clinical social worker</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Licensed marriage and family therapist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Licensed practical nurse</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Licensed social worker                                                  </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Medical assistant*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Medical laboratory technician</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Medical technologist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Mental health counselor</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Midwife</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Naturopathic physician</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Nurse aide</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Nurse anesthetist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Nursing home administrator</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Occupational therapist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Occupational therapy assistant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None/>
            </a:pPr>
            <a:r>
              <a:rPr lang="en-US" sz="1600" dirty="0">
                <a:solidFill>
                  <a:schemeClr val="dk1"/>
                </a:solidFill>
                <a:latin typeface="Arial"/>
                <a:ea typeface="Arial"/>
                <a:cs typeface="Arial"/>
                <a:sym typeface="Arial"/>
              </a:rPr>
              <a:t>Optometrist</a:t>
            </a:r>
            <a:endParaRPr dirty="0"/>
          </a:p>
        </p:txBody>
      </p:sp>
      <p:sp>
        <p:nvSpPr>
          <p:cNvPr id="138" name="Google Shape;138;p2"/>
          <p:cNvSpPr txBox="1">
            <a:spLocks noGrp="1"/>
          </p:cNvSpPr>
          <p:nvPr>
            <p:ph type="body" idx="6"/>
          </p:nvPr>
        </p:nvSpPr>
        <p:spPr>
          <a:xfrm>
            <a:off x="7973300" y="1112250"/>
            <a:ext cx="3304800" cy="5745900"/>
          </a:xfrm>
          <a:prstGeom prst="rect">
            <a:avLst/>
          </a:prstGeom>
        </p:spPr>
        <p:txBody>
          <a:bodyPr spcFirstLastPara="1" wrap="square" lIns="45675" tIns="45675" rIns="45675" bIns="45675" anchor="t" anchorCtr="0">
            <a:normAutofit fontScale="77500" lnSpcReduction="20000"/>
          </a:bodyPr>
          <a:lstStyle/>
          <a:p>
            <a:pPr marL="0" lvl="0" indent="0" algn="l" rtl="0">
              <a:lnSpc>
                <a:spcPct val="115000"/>
              </a:lnSpc>
              <a:spcBef>
                <a:spcPts val="1200"/>
              </a:spcBef>
              <a:spcAft>
                <a:spcPts val="0"/>
              </a:spcAft>
              <a:buNone/>
            </a:pPr>
            <a:r>
              <a:rPr lang="en-US" sz="1600" dirty="0">
                <a:solidFill>
                  <a:schemeClr val="dk1"/>
                </a:solidFill>
                <a:latin typeface="Arial"/>
                <a:ea typeface="Arial"/>
                <a:cs typeface="Arial"/>
                <a:sym typeface="Arial"/>
              </a:rPr>
              <a:t>Osteopathic physician and surgeon</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Paramedic</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Pharmacist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Physical therapist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Physical therapist assistant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Physician</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Physician assistant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Podiatrist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Psychologist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Radiology technician</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Registered Dietician</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Registered nurse</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Respiratory therapist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Speech pathologist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Surgical assistant*</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Clr>
                <a:schemeClr val="dk1"/>
              </a:buClr>
              <a:buSzPct val="68750"/>
              <a:buFont typeface="Arial"/>
              <a:buNone/>
            </a:pPr>
            <a:r>
              <a:rPr lang="en-US" sz="1600" dirty="0">
                <a:solidFill>
                  <a:schemeClr val="dk1"/>
                </a:solidFill>
                <a:latin typeface="Arial"/>
                <a:ea typeface="Arial"/>
                <a:cs typeface="Arial"/>
                <a:sym typeface="Arial"/>
              </a:rPr>
              <a:t>Surgical technician*</a:t>
            </a:r>
            <a:endParaRPr sz="1600" dirty="0">
              <a:solidFill>
                <a:schemeClr val="dk1"/>
              </a:solidFill>
              <a:latin typeface="Arial"/>
              <a:ea typeface="Arial"/>
              <a:cs typeface="Arial"/>
              <a:sym typeface="Arial"/>
            </a:endParaRPr>
          </a:p>
          <a:p>
            <a:pPr marL="0" lvl="0" indent="0" algn="l" rtl="0">
              <a:lnSpc>
                <a:spcPct val="115000"/>
              </a:lnSpc>
              <a:spcBef>
                <a:spcPts val="1200"/>
              </a:spcBef>
              <a:spcAft>
                <a:spcPts val="0"/>
              </a:spcAft>
              <a:buNone/>
            </a:pPr>
            <a:r>
              <a:rPr lang="en-US" sz="1600" dirty="0">
                <a:solidFill>
                  <a:schemeClr val="dk1"/>
                </a:solidFill>
                <a:latin typeface="Arial"/>
                <a:ea typeface="Arial"/>
                <a:cs typeface="Arial"/>
                <a:sym typeface="Arial"/>
              </a:rPr>
              <a:t>Surgical technologist*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aphicFrame>
        <p:nvGraphicFramePr>
          <p:cNvPr id="143" name="Google Shape;143;p3"/>
          <p:cNvGraphicFramePr/>
          <p:nvPr>
            <p:extLst>
              <p:ext uri="{D42A27DB-BD31-4B8C-83A1-F6EECF244321}">
                <p14:modId xmlns:p14="http://schemas.microsoft.com/office/powerpoint/2010/main" val="2849053122"/>
              </p:ext>
            </p:extLst>
          </p:nvPr>
        </p:nvGraphicFramePr>
        <p:xfrm>
          <a:off x="780067" y="1576813"/>
          <a:ext cx="10596993" cy="4613426"/>
        </p:xfrm>
        <a:graphic>
          <a:graphicData uri="http://schemas.openxmlformats.org/drawingml/2006/table">
            <a:tbl>
              <a:tblPr firstRow="1" bandRow="1">
                <a:noFill/>
                <a:tableStyleId>{D66D3B6F-FE98-41B8-89B5-317FF601353C}</a:tableStyleId>
              </a:tblPr>
              <a:tblGrid>
                <a:gridCol w="3888000">
                  <a:extLst>
                    <a:ext uri="{9D8B030D-6E8A-4147-A177-3AD203B41FA5}">
                      <a16:colId xmlns:a16="http://schemas.microsoft.com/office/drawing/2014/main" val="20000"/>
                    </a:ext>
                  </a:extLst>
                </a:gridCol>
                <a:gridCol w="3176652">
                  <a:extLst>
                    <a:ext uri="{9D8B030D-6E8A-4147-A177-3AD203B41FA5}">
                      <a16:colId xmlns:a16="http://schemas.microsoft.com/office/drawing/2014/main" val="20001"/>
                    </a:ext>
                  </a:extLst>
                </a:gridCol>
                <a:gridCol w="3532341">
                  <a:extLst>
                    <a:ext uri="{9D8B030D-6E8A-4147-A177-3AD203B41FA5}">
                      <a16:colId xmlns:a16="http://schemas.microsoft.com/office/drawing/2014/main" val="20002"/>
                    </a:ext>
                  </a:extLst>
                </a:gridCol>
              </a:tblGrid>
              <a:tr h="1148161">
                <a:tc>
                  <a:txBody>
                    <a:bodyPr/>
                    <a:lstStyle/>
                    <a:p>
                      <a:pPr marL="0" marR="0" lvl="0" indent="0" algn="ctr" rtl="0">
                        <a:lnSpc>
                          <a:spcPct val="100000"/>
                        </a:lnSpc>
                        <a:spcBef>
                          <a:spcPts val="0"/>
                        </a:spcBef>
                        <a:spcAft>
                          <a:spcPts val="0"/>
                        </a:spcAft>
                        <a:buClr>
                          <a:schemeClr val="accent3"/>
                        </a:buClr>
                        <a:buSzPts val="2400"/>
                        <a:buFont typeface="Arial"/>
                        <a:buNone/>
                      </a:pPr>
                      <a:r>
                        <a:rPr lang="en-US" sz="2400" b="1" u="none" strike="noStrike" cap="none" dirty="0">
                          <a:solidFill>
                            <a:schemeClr val="accent3"/>
                          </a:solidFill>
                        </a:rPr>
                        <a:t>$50,000</a:t>
                      </a:r>
                      <a:endParaRPr dirty="0"/>
                    </a:p>
                  </a:txBody>
                  <a:tcPr marL="0" marR="0" marT="0" marB="0" anchor="ctr"/>
                </a:tc>
                <a:tc>
                  <a:txBody>
                    <a:bodyPr/>
                    <a:lstStyle/>
                    <a:p>
                      <a:pPr marL="0" marR="0" lvl="0" indent="0" algn="ctr" rtl="0">
                        <a:lnSpc>
                          <a:spcPct val="100000"/>
                        </a:lnSpc>
                        <a:spcBef>
                          <a:spcPts val="0"/>
                        </a:spcBef>
                        <a:spcAft>
                          <a:spcPts val="0"/>
                        </a:spcAft>
                        <a:buClr>
                          <a:schemeClr val="accent3"/>
                        </a:buClr>
                        <a:buSzPts val="2400"/>
                        <a:buFont typeface="Arial"/>
                        <a:buNone/>
                      </a:pPr>
                      <a:r>
                        <a:rPr lang="en-US" sz="2400" b="1" u="none" strike="noStrike" cap="none" dirty="0">
                          <a:solidFill>
                            <a:schemeClr val="accent3"/>
                          </a:solidFill>
                        </a:rPr>
                        <a:t>$25,000</a:t>
                      </a:r>
                      <a:endParaRPr dirty="0"/>
                    </a:p>
                  </a:txBody>
                  <a:tcPr marL="0" marR="0" marT="0" marB="0" anchor="ctr"/>
                </a:tc>
                <a:tc>
                  <a:txBody>
                    <a:bodyPr/>
                    <a:lstStyle/>
                    <a:p>
                      <a:pPr marL="0" marR="0" lvl="0" indent="0" algn="ctr" rtl="0">
                        <a:lnSpc>
                          <a:spcPct val="100000"/>
                        </a:lnSpc>
                        <a:spcBef>
                          <a:spcPts val="0"/>
                        </a:spcBef>
                        <a:spcAft>
                          <a:spcPts val="0"/>
                        </a:spcAft>
                        <a:buClr>
                          <a:schemeClr val="accent3"/>
                        </a:buClr>
                        <a:buSzPts val="2400"/>
                        <a:buFont typeface="Arial"/>
                        <a:buNone/>
                      </a:pPr>
                      <a:r>
                        <a:rPr lang="en-US" sz="2400" b="1" u="none" strike="noStrike" cap="none" dirty="0">
                          <a:solidFill>
                            <a:schemeClr val="accent3"/>
                          </a:solidFill>
                        </a:rPr>
                        <a:t>$12,500</a:t>
                      </a:r>
                      <a:endParaRPr dirty="0"/>
                    </a:p>
                  </a:txBody>
                  <a:tcPr marL="0" marR="0" marT="0" marB="0" anchor="ctr"/>
                </a:tc>
                <a:extLst>
                  <a:ext uri="{0D108BD9-81ED-4DB2-BD59-A6C34878D82A}">
                    <a16:rowId xmlns:a16="http://schemas.microsoft.com/office/drawing/2014/main" val="10000"/>
                  </a:ext>
                </a:extLst>
              </a:tr>
              <a:tr h="2317104">
                <a:tc>
                  <a:txBody>
                    <a:bodyPr/>
                    <a:lstStyle/>
                    <a:p>
                      <a:pPr marL="0" marR="0" lvl="0" indent="0" algn="l" rtl="0">
                        <a:lnSpc>
                          <a:spcPct val="100000"/>
                        </a:lnSpc>
                        <a:spcBef>
                          <a:spcPts val="0"/>
                        </a:spcBef>
                        <a:spcAft>
                          <a:spcPts val="0"/>
                        </a:spcAft>
                        <a:buClr>
                          <a:schemeClr val="dk1"/>
                        </a:buClr>
                        <a:buSzPts val="2100"/>
                        <a:buFont typeface="Arial"/>
                        <a:buNone/>
                      </a:pPr>
                      <a:r>
                        <a:rPr lang="en-US" sz="1800" u="none" strike="noStrike" cap="none" dirty="0"/>
                        <a:t>  </a:t>
                      </a:r>
                      <a:r>
                        <a:rPr lang="en-US" sz="2000" b="1" u="none" strike="noStrike" cap="none" dirty="0"/>
                        <a:t>Full Time</a:t>
                      </a:r>
                    </a:p>
                    <a:p>
                      <a:pPr marL="0" marR="0" lvl="0" indent="0" algn="l" rtl="0">
                        <a:lnSpc>
                          <a:spcPct val="100000"/>
                        </a:lnSpc>
                        <a:spcBef>
                          <a:spcPts val="0"/>
                        </a:spcBef>
                        <a:spcAft>
                          <a:spcPts val="0"/>
                        </a:spcAft>
                        <a:buClr>
                          <a:schemeClr val="dk1"/>
                        </a:buClr>
                        <a:buSzPts val="2100"/>
                        <a:buFont typeface="Arial" panose="020B0604020202020204" pitchFamily="34" charset="0"/>
                        <a:buNone/>
                      </a:pPr>
                      <a:r>
                        <a:rPr lang="en-US" sz="1800" u="none" strike="noStrike" cap="none" dirty="0"/>
                        <a:t> - Primary care, MD, DO, APRN, PA</a:t>
                      </a:r>
                      <a:endParaRPr sz="1800" dirty="0"/>
                    </a:p>
                    <a:p>
                      <a:pPr marL="0" marR="0" lvl="0" indent="0" algn="l" rtl="0">
                        <a:lnSpc>
                          <a:spcPct val="100000"/>
                        </a:lnSpc>
                        <a:spcBef>
                          <a:spcPts val="0"/>
                        </a:spcBef>
                        <a:spcAft>
                          <a:spcPts val="0"/>
                        </a:spcAft>
                        <a:buClr>
                          <a:schemeClr val="dk1"/>
                        </a:buClr>
                        <a:buSzPts val="2100"/>
                        <a:buFont typeface="Arial"/>
                        <a:buNone/>
                      </a:pPr>
                      <a:r>
                        <a:rPr lang="en-US" sz="1800" u="none" strike="noStrike" cap="none" dirty="0"/>
                        <a:t> - Behavioral Health</a:t>
                      </a:r>
                      <a:endParaRPr sz="1800" dirty="0"/>
                    </a:p>
                    <a:p>
                      <a:pPr marL="0" marR="0" lvl="0" indent="0" algn="l" rtl="0">
                        <a:lnSpc>
                          <a:spcPct val="100000"/>
                        </a:lnSpc>
                        <a:spcBef>
                          <a:spcPts val="0"/>
                        </a:spcBef>
                        <a:spcAft>
                          <a:spcPts val="0"/>
                        </a:spcAft>
                        <a:buClr>
                          <a:schemeClr val="dk1"/>
                        </a:buClr>
                        <a:buSzPts val="2100"/>
                        <a:buFont typeface="Arial"/>
                        <a:buNone/>
                      </a:pPr>
                      <a:r>
                        <a:rPr lang="en-US" sz="1800" u="none" strike="noStrike" cap="none" dirty="0"/>
                        <a:t> - Rural specialist physician</a:t>
                      </a:r>
                      <a:endParaRPr sz="1800" dirty="0"/>
                    </a:p>
                  </a:txBody>
                  <a:tcPr marL="0" marR="0" marT="0" marB="0" anchor="ctr"/>
                </a:tc>
                <a:tc>
                  <a:txBody>
                    <a:bodyPr/>
                    <a:lstStyle/>
                    <a:p>
                      <a:pPr marL="0" marR="0" lvl="0" indent="0" algn="l" rtl="0">
                        <a:lnSpc>
                          <a:spcPct val="100000"/>
                        </a:lnSpc>
                        <a:spcBef>
                          <a:spcPts val="0"/>
                        </a:spcBef>
                        <a:spcAft>
                          <a:spcPts val="0"/>
                        </a:spcAft>
                        <a:buClr>
                          <a:schemeClr val="dk1"/>
                        </a:buClr>
                        <a:buSzPts val="2100"/>
                        <a:buFont typeface="Arial"/>
                        <a:buNone/>
                      </a:pPr>
                      <a:r>
                        <a:rPr lang="en-US" sz="2000" b="1" u="none" strike="noStrike" cap="none" dirty="0"/>
                        <a:t>Other qualified full-time professions</a:t>
                      </a:r>
                    </a:p>
                    <a:p>
                      <a:pPr marL="0" marR="0" lvl="0" indent="0" algn="l" rtl="0">
                        <a:lnSpc>
                          <a:spcPct val="100000"/>
                        </a:lnSpc>
                        <a:spcBef>
                          <a:spcPts val="0"/>
                        </a:spcBef>
                        <a:spcAft>
                          <a:spcPts val="0"/>
                        </a:spcAft>
                        <a:buClr>
                          <a:schemeClr val="dk1"/>
                        </a:buClr>
                        <a:buSzPts val="2100"/>
                        <a:buFont typeface="Arial"/>
                        <a:buNone/>
                      </a:pPr>
                      <a:endParaRPr lang="en-US" sz="2000" b="1" u="none" strike="noStrike" cap="none" dirty="0"/>
                    </a:p>
                    <a:p>
                      <a:pPr marL="0" marR="0" lvl="0" indent="0" algn="l" rtl="0">
                        <a:lnSpc>
                          <a:spcPct val="100000"/>
                        </a:lnSpc>
                        <a:spcBef>
                          <a:spcPts val="0"/>
                        </a:spcBef>
                        <a:spcAft>
                          <a:spcPts val="0"/>
                        </a:spcAft>
                        <a:buClr>
                          <a:schemeClr val="dk1"/>
                        </a:buClr>
                        <a:buSzPts val="2100"/>
                        <a:buFont typeface="Arial"/>
                        <a:buNone/>
                      </a:pPr>
                      <a:r>
                        <a:rPr lang="en-US" sz="2000" b="1" u="none" strike="noStrike" cap="none" dirty="0"/>
                        <a:t>Half time*</a:t>
                      </a:r>
                    </a:p>
                    <a:p>
                      <a:pPr marL="285750" marR="0" lvl="0" indent="-285750" algn="l" rtl="0">
                        <a:lnSpc>
                          <a:spcPct val="100000"/>
                        </a:lnSpc>
                        <a:spcBef>
                          <a:spcPts val="0"/>
                        </a:spcBef>
                        <a:spcAft>
                          <a:spcPts val="0"/>
                        </a:spcAft>
                        <a:buClr>
                          <a:schemeClr val="dk1"/>
                        </a:buClr>
                        <a:buSzPts val="2100"/>
                        <a:buFont typeface="Arial" panose="020B0604020202020204" pitchFamily="34" charset="0"/>
                        <a:buChar char="•"/>
                      </a:pPr>
                      <a:r>
                        <a:rPr lang="en-US" sz="1600" u="none" strike="noStrike" cap="none" dirty="0"/>
                        <a:t>Primary Care MD, DO, APRN, PA</a:t>
                      </a:r>
                    </a:p>
                    <a:p>
                      <a:pPr marL="285750" marR="0" lvl="0" indent="-285750" algn="l" rtl="0">
                        <a:lnSpc>
                          <a:spcPct val="100000"/>
                        </a:lnSpc>
                        <a:spcBef>
                          <a:spcPts val="0"/>
                        </a:spcBef>
                        <a:spcAft>
                          <a:spcPts val="0"/>
                        </a:spcAft>
                        <a:buClr>
                          <a:schemeClr val="dk1"/>
                        </a:buClr>
                        <a:buSzPts val="2100"/>
                        <a:buFont typeface="Arial" panose="020B0604020202020204" pitchFamily="34" charset="0"/>
                        <a:buChar char="•"/>
                      </a:pPr>
                      <a:r>
                        <a:rPr lang="en-US" sz="1600" u="none" strike="noStrike" cap="none" dirty="0"/>
                        <a:t>Behavioral Health or rural specialty physician, APRN, PA</a:t>
                      </a:r>
                      <a:endParaRPr sz="1600" dirty="0"/>
                    </a:p>
                  </a:txBody>
                  <a:tcPr marL="0" marR="0" marT="0" marB="0" anchor="ctr"/>
                </a:tc>
                <a:tc>
                  <a:txBody>
                    <a:bodyPr/>
                    <a:lstStyle/>
                    <a:p>
                      <a:pPr marL="285750" marR="0" lvl="0" indent="-285750" algn="l" rtl="0">
                        <a:lnSpc>
                          <a:spcPct val="100000"/>
                        </a:lnSpc>
                        <a:spcBef>
                          <a:spcPts val="0"/>
                        </a:spcBef>
                        <a:spcAft>
                          <a:spcPts val="0"/>
                        </a:spcAft>
                        <a:buClr>
                          <a:schemeClr val="dk1"/>
                        </a:buClr>
                        <a:buSzPts val="2100"/>
                        <a:buFont typeface="Arial" panose="020B0604020202020204" pitchFamily="34" charset="0"/>
                        <a:buChar char="•"/>
                      </a:pPr>
                      <a:r>
                        <a:rPr lang="en-US" sz="1800" u="none" strike="noStrike" cap="none" dirty="0"/>
                        <a:t>In residency/fellowship with Hawaii ties</a:t>
                      </a:r>
                      <a:endParaRPr sz="1800" dirty="0"/>
                    </a:p>
                  </a:txBody>
                  <a:tcPr marL="0" marR="0" marT="0" marB="0" anchor="ctr"/>
                </a:tc>
                <a:extLst>
                  <a:ext uri="{0D108BD9-81ED-4DB2-BD59-A6C34878D82A}">
                    <a16:rowId xmlns:a16="http://schemas.microsoft.com/office/drawing/2014/main" val="10001"/>
                  </a:ext>
                </a:extLst>
              </a:tr>
              <a:tr h="1148161">
                <a:tc>
                  <a:txBody>
                    <a:bodyPr/>
                    <a:lstStyle/>
                    <a:p>
                      <a:pPr marL="0" marR="0" lvl="0" indent="0" algn="ctr" rtl="0">
                        <a:lnSpc>
                          <a:spcPct val="100000"/>
                        </a:lnSpc>
                        <a:spcBef>
                          <a:spcPts val="0"/>
                        </a:spcBef>
                        <a:spcAft>
                          <a:spcPts val="0"/>
                        </a:spcAft>
                        <a:buClr>
                          <a:schemeClr val="dk1"/>
                        </a:buClr>
                        <a:buSzPts val="2100"/>
                        <a:buFont typeface="Arial"/>
                        <a:buNone/>
                      </a:pPr>
                      <a:r>
                        <a:rPr lang="en-US" sz="1800" u="none" strike="noStrike" cap="none" dirty="0"/>
                        <a:t>Must take min. 30% public insurance</a:t>
                      </a:r>
                      <a:endParaRPr sz="1800" dirty="0"/>
                    </a:p>
                  </a:txBody>
                  <a:tcPr marL="0" marR="0" marT="0" marB="0" anchor="ctr"/>
                </a:tc>
                <a:tc>
                  <a:txBody>
                    <a:bodyPr/>
                    <a:lstStyle/>
                    <a:p>
                      <a:pPr marL="0" marR="0" lvl="0" indent="0" algn="ctr" rtl="0">
                        <a:lnSpc>
                          <a:spcPct val="100000"/>
                        </a:lnSpc>
                        <a:spcBef>
                          <a:spcPts val="0"/>
                        </a:spcBef>
                        <a:spcAft>
                          <a:spcPts val="0"/>
                        </a:spcAft>
                        <a:buClr>
                          <a:schemeClr val="dk1"/>
                        </a:buClr>
                        <a:buSzPts val="2100"/>
                        <a:buFont typeface="Arial"/>
                        <a:buNone/>
                      </a:pPr>
                      <a:r>
                        <a:rPr lang="en-US" sz="1800" u="none" strike="noStrike" cap="none" dirty="0"/>
                        <a:t>Must take min. 30% public insurance</a:t>
                      </a:r>
                      <a:endParaRPr sz="1800" dirty="0"/>
                    </a:p>
                  </a:txBody>
                  <a:tcPr marL="0" marR="0" marT="0" marB="0" anchor="ctr"/>
                </a:tc>
                <a:tc>
                  <a:txBody>
                    <a:bodyPr/>
                    <a:lstStyle/>
                    <a:p>
                      <a:pPr marL="0" marR="0" lvl="0" indent="0" algn="ctr" rtl="0">
                        <a:lnSpc>
                          <a:spcPct val="100000"/>
                        </a:lnSpc>
                        <a:spcBef>
                          <a:spcPts val="0"/>
                        </a:spcBef>
                        <a:spcAft>
                          <a:spcPts val="0"/>
                        </a:spcAft>
                        <a:buClr>
                          <a:schemeClr val="dk1"/>
                        </a:buClr>
                        <a:buSzPts val="2100"/>
                        <a:buFont typeface="Arial"/>
                        <a:buNone/>
                      </a:pPr>
                      <a:r>
                        <a:rPr lang="en-US" sz="1800" u="none" strike="noStrike" cap="none" dirty="0"/>
                        <a:t>Must take min. 30% public insurance</a:t>
                      </a:r>
                      <a:endParaRPr sz="1800" dirty="0"/>
                    </a:p>
                  </a:txBody>
                  <a:tcPr marL="0" marR="0" marT="0" marB="0" anchor="ctr"/>
                </a:tc>
                <a:extLst>
                  <a:ext uri="{0D108BD9-81ED-4DB2-BD59-A6C34878D82A}">
                    <a16:rowId xmlns:a16="http://schemas.microsoft.com/office/drawing/2014/main" val="10002"/>
                  </a:ext>
                </a:extLst>
              </a:tr>
            </a:tbl>
          </a:graphicData>
        </a:graphic>
      </p:graphicFrame>
      <p:sp>
        <p:nvSpPr>
          <p:cNvPr id="144" name="Google Shape;144;p3"/>
          <p:cNvSpPr txBox="1"/>
          <p:nvPr/>
        </p:nvSpPr>
        <p:spPr>
          <a:xfrm>
            <a:off x="780067" y="255820"/>
            <a:ext cx="10498200" cy="110799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8C2390"/>
              </a:buClr>
              <a:buSzPts val="4000"/>
              <a:buFont typeface="Helvetica Neue"/>
              <a:buNone/>
            </a:pPr>
            <a:r>
              <a:rPr lang="en-US" sz="3600" b="1" i="0" u="none" strike="noStrike" cap="none" dirty="0">
                <a:solidFill>
                  <a:srgbClr val="8C2390"/>
                </a:solidFill>
                <a:latin typeface="Helvetica Neue"/>
                <a:ea typeface="Helvetica Neue"/>
                <a:cs typeface="Helvetica Neue"/>
                <a:sym typeface="Helvetica Neue"/>
              </a:rPr>
              <a:t>Outline of Maximum Repayment </a:t>
            </a:r>
          </a:p>
          <a:p>
            <a:pPr marL="0" marR="0" lvl="0" indent="0" algn="ctr" rtl="0">
              <a:lnSpc>
                <a:spcPct val="100000"/>
              </a:lnSpc>
              <a:spcBef>
                <a:spcPts val="0"/>
              </a:spcBef>
              <a:spcAft>
                <a:spcPts val="0"/>
              </a:spcAft>
              <a:buClr>
                <a:srgbClr val="8C2390"/>
              </a:buClr>
              <a:buSzPts val="4000"/>
              <a:buFont typeface="Helvetica Neue"/>
              <a:buNone/>
            </a:pPr>
            <a:r>
              <a:rPr lang="en-US" sz="3600" b="1" i="0" u="none" strike="noStrike" cap="none" dirty="0">
                <a:solidFill>
                  <a:srgbClr val="8C2390"/>
                </a:solidFill>
                <a:latin typeface="Helvetica Neue"/>
                <a:ea typeface="Helvetica Neue"/>
                <a:cs typeface="Helvetica Neue"/>
                <a:sym typeface="Helvetica Neue"/>
              </a:rPr>
              <a:t>Amounts per Year</a:t>
            </a:r>
            <a:endParaRPr sz="3600" b="1" dirty="0"/>
          </a:p>
        </p:txBody>
      </p:sp>
      <p:sp>
        <p:nvSpPr>
          <p:cNvPr id="145" name="Google Shape;145;p3"/>
          <p:cNvSpPr txBox="1">
            <a:spLocks noGrp="1"/>
          </p:cNvSpPr>
          <p:nvPr>
            <p:ph type="sldNum" idx="12"/>
          </p:nvPr>
        </p:nvSpPr>
        <p:spPr>
          <a:xfrm>
            <a:off x="11032867" y="5943938"/>
            <a:ext cx="245400" cy="246300"/>
          </a:xfrm>
          <a:prstGeom prst="rect">
            <a:avLst/>
          </a:prstGeom>
        </p:spPr>
        <p:txBody>
          <a:bodyPr spcFirstLastPara="1" wrap="square" lIns="45675" tIns="45675" rIns="45675" bIns="45675" anchor="ctr" anchorCtr="0">
            <a:spAutoFit/>
          </a:bodyPr>
          <a:lstStyle/>
          <a:p>
            <a:pPr marL="0" lvl="0" indent="0" algn="r" rtl="0">
              <a:spcBef>
                <a:spcPts val="0"/>
              </a:spcBef>
              <a:spcAft>
                <a:spcPts val="0"/>
              </a:spcAft>
              <a:buClr>
                <a:srgbClr val="000000"/>
              </a:buClr>
              <a:buSzPts val="1000"/>
              <a:buFont typeface="Twentieth Century"/>
              <a:buNone/>
            </a:pPr>
            <a:fld id="{00000000-1234-1234-1234-123412341234}" type="slidenum">
              <a:rPr lang="en-US"/>
              <a:t>3</a:t>
            </a:fld>
            <a:endParaRPr/>
          </a:p>
        </p:txBody>
      </p:sp>
      <p:sp>
        <p:nvSpPr>
          <p:cNvPr id="146" name="Google Shape;146;p3"/>
          <p:cNvSpPr txBox="1"/>
          <p:nvPr/>
        </p:nvSpPr>
        <p:spPr>
          <a:xfrm>
            <a:off x="1321809" y="6190238"/>
            <a:ext cx="9081712" cy="4616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latin typeface="Twentieth Century"/>
                <a:ea typeface="Twentieth Century"/>
                <a:cs typeface="Twentieth Century"/>
                <a:sym typeface="Twentieth Century"/>
              </a:rPr>
              <a:t>* </a:t>
            </a:r>
            <a:r>
              <a:rPr lang="en-US" sz="1600" dirty="0">
                <a:latin typeface="Twentieth Century"/>
                <a:ea typeface="Twentieth Century"/>
                <a:cs typeface="Twentieth Century"/>
                <a:sym typeface="Twentieth Century"/>
              </a:rPr>
              <a:t>Half time option is 20 hours a week and 2 year commitment </a:t>
            </a:r>
            <a:endParaRPr sz="1600" dirty="0">
              <a:latin typeface="Twentieth Century"/>
              <a:ea typeface="Twentieth Century"/>
              <a:cs typeface="Twentieth Century"/>
              <a:sym typeface="Twentieth Centur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
          <p:cNvSpPr txBox="1"/>
          <p:nvPr/>
        </p:nvSpPr>
        <p:spPr>
          <a:xfrm>
            <a:off x="688938" y="1679355"/>
            <a:ext cx="10847742" cy="4247276"/>
          </a:xfrm>
          <a:prstGeom prst="rect">
            <a:avLst/>
          </a:prstGeom>
          <a:solidFill>
            <a:srgbClr val="F2F2F2">
              <a:alpha val="69803"/>
            </a:srgbClr>
          </a:solidFill>
          <a:ln>
            <a:noFill/>
          </a:ln>
        </p:spPr>
        <p:txBody>
          <a:bodyPr spcFirstLastPara="1" wrap="square" lIns="45700" tIns="45700" rIns="45700" bIns="45700" anchor="t" anchorCtr="0">
            <a:spAutoFit/>
          </a:bodyPr>
          <a:lstStyle/>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Helvetica Neue"/>
                <a:ea typeface="Helvetica Neue"/>
                <a:cs typeface="Helvetica Neue"/>
                <a:sym typeface="Helvetica Neue"/>
              </a:rPr>
              <a:t>Two year minimum commitment, then continuation is on a year-by-year basis</a:t>
            </a:r>
            <a:endParaRPr sz="2000" dirty="0"/>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Helvetica Neue"/>
                <a:ea typeface="Helvetica Neue"/>
                <a:cs typeface="Helvetica Neue"/>
                <a:sym typeface="Helvetica Neue"/>
              </a:rPr>
              <a:t>Must be licensed in Hawaii</a:t>
            </a:r>
            <a:endParaRPr sz="2000" dirty="0"/>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Helvetica Neue"/>
                <a:ea typeface="Helvetica Neue"/>
                <a:cs typeface="Helvetica Neue"/>
                <a:sym typeface="Helvetica Neue"/>
              </a:rPr>
              <a:t>Care must be provided to Hawaii patients </a:t>
            </a:r>
            <a:endParaRPr sz="2000" dirty="0"/>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Helvetica Neue"/>
                <a:ea typeface="Helvetica Neue"/>
                <a:cs typeface="Helvetica Neue"/>
                <a:sym typeface="Helvetica Neue"/>
              </a:rPr>
              <a:t>Mainland residency/fellowship CAN be part of the program: Come On Home Program</a:t>
            </a:r>
            <a:endParaRPr sz="2000" dirty="0"/>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Helvetica Neue"/>
                <a:ea typeface="Helvetica Neue"/>
                <a:cs typeface="Helvetica Neue"/>
                <a:sym typeface="Helvetica Neue"/>
              </a:rPr>
              <a:t>Private loan can be paid down if demonstrates it is educational loan debt (provide paperwork)</a:t>
            </a:r>
            <a:endParaRPr sz="2000" dirty="0"/>
          </a:p>
          <a:p>
            <a:pPr marL="342900" marR="0" lvl="0" indent="-342900" algn="l" rtl="0">
              <a:lnSpc>
                <a:spcPct val="15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Helvetica Neue"/>
                <a:ea typeface="Helvetica Neue"/>
                <a:cs typeface="Helvetica Neue"/>
                <a:sym typeface="Helvetica Neue"/>
              </a:rPr>
              <a:t>If receiving another non-federal scholarship or loan repayment program, applicant must demonstrate that applicable loan dollars are not being paid by another source (double dipping for same dollars not allowed)</a:t>
            </a:r>
            <a:endParaRPr sz="2000" dirty="0"/>
          </a:p>
        </p:txBody>
      </p:sp>
      <p:sp>
        <p:nvSpPr>
          <p:cNvPr id="152" name="Google Shape;152;p4"/>
          <p:cNvSpPr txBox="1"/>
          <p:nvPr/>
        </p:nvSpPr>
        <p:spPr>
          <a:xfrm>
            <a:off x="688938" y="906047"/>
            <a:ext cx="10814124"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8C2390"/>
              </a:buClr>
              <a:buSzPts val="4000"/>
              <a:buFont typeface="Helvetica Neue"/>
              <a:buNone/>
            </a:pPr>
            <a:r>
              <a:rPr lang="en-US" sz="3600" b="1" i="0" u="none" strike="noStrike" cap="none" dirty="0">
                <a:solidFill>
                  <a:srgbClr val="8C2390"/>
                </a:solidFill>
                <a:latin typeface="Helvetica Neue"/>
                <a:ea typeface="Helvetica Neue"/>
                <a:cs typeface="Helvetica Neue"/>
                <a:sym typeface="Helvetica Neue"/>
              </a:rPr>
              <a:t>Program Summary</a:t>
            </a:r>
            <a:endParaRPr sz="3600" b="1" dirty="0"/>
          </a:p>
        </p:txBody>
      </p:sp>
      <p:sp>
        <p:nvSpPr>
          <p:cNvPr id="153" name="Google Shape;153;p4"/>
          <p:cNvSpPr txBox="1">
            <a:spLocks noGrp="1"/>
          </p:cNvSpPr>
          <p:nvPr>
            <p:ph type="sldNum" idx="12"/>
          </p:nvPr>
        </p:nvSpPr>
        <p:spPr>
          <a:xfrm>
            <a:off x="11032867" y="5943938"/>
            <a:ext cx="245400" cy="246300"/>
          </a:xfrm>
          <a:prstGeom prst="rect">
            <a:avLst/>
          </a:prstGeom>
        </p:spPr>
        <p:txBody>
          <a:bodyPr spcFirstLastPara="1" wrap="square" lIns="45675" tIns="45675" rIns="45675" bIns="45675" anchor="ctr" anchorCtr="0">
            <a:spAutoFit/>
          </a:bodyPr>
          <a:lstStyle/>
          <a:p>
            <a:pPr marL="0" lvl="0" indent="0" algn="r" rtl="0">
              <a:spcBef>
                <a:spcPts val="0"/>
              </a:spcBef>
              <a:spcAft>
                <a:spcPts val="0"/>
              </a:spcAft>
              <a:buClr>
                <a:srgbClr val="000000"/>
              </a:buClr>
              <a:buSzPts val="1000"/>
              <a:buFont typeface="Twentieth Century"/>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p:nvPr/>
        </p:nvSpPr>
        <p:spPr>
          <a:xfrm>
            <a:off x="474133" y="1419710"/>
            <a:ext cx="10814101" cy="4616608"/>
          </a:xfrm>
          <a:prstGeom prst="rect">
            <a:avLst/>
          </a:prstGeom>
          <a:solidFill>
            <a:srgbClr val="F2F2F2">
              <a:alpha val="69803"/>
            </a:srgbClr>
          </a:solidFill>
          <a:ln>
            <a:noFill/>
          </a:ln>
        </p:spPr>
        <p:txBody>
          <a:bodyPr spcFirstLastPara="1" wrap="square" lIns="45700" tIns="45700" rIns="45700" bIns="45700" anchor="t" anchorCtr="0">
            <a:spAutoFit/>
          </a:bodyPr>
          <a:lstStyle/>
          <a:p>
            <a:pPr marL="342900" marR="0" lvl="0" indent="-342900" algn="l" rtl="0">
              <a:lnSpc>
                <a:spcPct val="150000"/>
              </a:lnSpc>
              <a:spcBef>
                <a:spcPts val="0"/>
              </a:spcBef>
              <a:spcAft>
                <a:spcPts val="0"/>
              </a:spcAft>
              <a:buClr>
                <a:srgbClr val="000000"/>
              </a:buClr>
              <a:buSzPts val="3200"/>
              <a:buFont typeface="Arial"/>
              <a:buChar char="•"/>
            </a:pPr>
            <a:r>
              <a:rPr lang="en-US" sz="2800" b="0" i="0" u="none" strike="noStrike" cap="none" dirty="0">
                <a:solidFill>
                  <a:srgbClr val="000000"/>
                </a:solidFill>
                <a:latin typeface="Helvetica Neue"/>
                <a:ea typeface="Helvetica Neue"/>
                <a:cs typeface="Helvetica Neue"/>
                <a:sym typeface="Helvetica Neue"/>
              </a:rPr>
              <a:t>Tax implications minimal (HI tax code section 108 and 338B6), US Tax codes </a:t>
            </a:r>
          </a:p>
          <a:p>
            <a:pPr marL="342900" marR="0" lvl="0" indent="-342900" algn="l" rtl="0">
              <a:lnSpc>
                <a:spcPct val="150000"/>
              </a:lnSpc>
              <a:spcBef>
                <a:spcPts val="0"/>
              </a:spcBef>
              <a:spcAft>
                <a:spcPts val="0"/>
              </a:spcAft>
              <a:buClr>
                <a:srgbClr val="000000"/>
              </a:buClr>
              <a:buSzPts val="3200"/>
              <a:buFont typeface="Arial"/>
              <a:buChar char="•"/>
            </a:pPr>
            <a:endParaRPr sz="2800" dirty="0"/>
          </a:p>
          <a:p>
            <a:pPr marL="342900" marR="0" lvl="0" indent="-342900" algn="l" rtl="0">
              <a:lnSpc>
                <a:spcPct val="150000"/>
              </a:lnSpc>
              <a:spcBef>
                <a:spcPts val="0"/>
              </a:spcBef>
              <a:spcAft>
                <a:spcPts val="0"/>
              </a:spcAft>
              <a:buClr>
                <a:srgbClr val="000000"/>
              </a:buClr>
              <a:buSzPts val="3200"/>
              <a:buFont typeface="Arial"/>
              <a:buChar char="•"/>
            </a:pPr>
            <a:r>
              <a:rPr lang="en-US" sz="2800" b="0" i="0" u="none" strike="noStrike" cap="none" dirty="0">
                <a:solidFill>
                  <a:srgbClr val="000000"/>
                </a:solidFill>
                <a:latin typeface="Helvetica Neue"/>
                <a:ea typeface="Helvetica Neue"/>
                <a:cs typeface="Helvetica Neue"/>
                <a:sym typeface="Helvetica Neue"/>
              </a:rPr>
              <a:t>Penalty terms if you do not meet your service commitment: </a:t>
            </a:r>
            <a:r>
              <a:rPr lang="en-US" sz="2800" dirty="0">
                <a:latin typeface="Helvetica Neue"/>
                <a:ea typeface="Helvetica Neue"/>
                <a:cs typeface="Helvetica Neue"/>
                <a:sym typeface="Helvetica Neue"/>
              </a:rPr>
              <a:t>P</a:t>
            </a:r>
            <a:r>
              <a:rPr lang="en-US" sz="2800" b="0" i="0" u="none" strike="noStrike" cap="none" dirty="0">
                <a:solidFill>
                  <a:srgbClr val="000000"/>
                </a:solidFill>
                <a:latin typeface="Helvetica Neue"/>
                <a:ea typeface="Helvetica Neue"/>
                <a:cs typeface="Helvetica Neue"/>
                <a:sym typeface="Helvetica Neue"/>
              </a:rPr>
              <a:t>ayment of up to $5,500 per month of full-time service not completed, with a minimum penalty of 150% of your contracted repayment amount or </a:t>
            </a:r>
            <a:r>
              <a:rPr lang="en-US" sz="2800" b="1" i="0" u="none" strike="noStrike" cap="none" dirty="0">
                <a:solidFill>
                  <a:srgbClr val="000000"/>
                </a:solidFill>
                <a:latin typeface="Helvetica Neue"/>
                <a:ea typeface="Helvetica Neue"/>
                <a:cs typeface="Helvetica Neue"/>
                <a:sym typeface="Helvetica Neue"/>
              </a:rPr>
              <a:t>$31,000</a:t>
            </a:r>
            <a:r>
              <a:rPr lang="en-US" sz="2800" b="0" i="0" u="none" strike="noStrike" cap="none" dirty="0">
                <a:solidFill>
                  <a:srgbClr val="000000"/>
                </a:solidFill>
                <a:latin typeface="Helvetica Neue"/>
                <a:ea typeface="Helvetica Neue"/>
                <a:cs typeface="Helvetica Neue"/>
                <a:sym typeface="Helvetica Neue"/>
              </a:rPr>
              <a:t>, whichever is less. </a:t>
            </a:r>
            <a:endParaRPr sz="2800" dirty="0"/>
          </a:p>
        </p:txBody>
      </p:sp>
      <p:sp>
        <p:nvSpPr>
          <p:cNvPr id="159" name="Google Shape;159;p5"/>
          <p:cNvSpPr txBox="1"/>
          <p:nvPr/>
        </p:nvSpPr>
        <p:spPr>
          <a:xfrm>
            <a:off x="688950" y="667762"/>
            <a:ext cx="10814100"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8C2390"/>
              </a:buClr>
              <a:buSzPts val="4000"/>
              <a:buFont typeface="Helvetica Neue"/>
              <a:buNone/>
            </a:pPr>
            <a:r>
              <a:rPr lang="en-US" sz="3600" b="1" i="0" u="none" strike="noStrike" cap="none" dirty="0">
                <a:solidFill>
                  <a:srgbClr val="8C2390"/>
                </a:solidFill>
                <a:latin typeface="Helvetica Neue"/>
                <a:ea typeface="Helvetica Neue"/>
                <a:cs typeface="Helvetica Neue"/>
                <a:sym typeface="Helvetica Neue"/>
              </a:rPr>
              <a:t>Additional Program Aspects</a:t>
            </a:r>
            <a:endParaRPr sz="3600" b="1" dirty="0"/>
          </a:p>
        </p:txBody>
      </p:sp>
      <p:sp>
        <p:nvSpPr>
          <p:cNvPr id="160" name="Google Shape;160;p5"/>
          <p:cNvSpPr txBox="1">
            <a:spLocks noGrp="1"/>
          </p:cNvSpPr>
          <p:nvPr>
            <p:ph type="sldNum" idx="12"/>
          </p:nvPr>
        </p:nvSpPr>
        <p:spPr>
          <a:xfrm>
            <a:off x="11032867" y="5943938"/>
            <a:ext cx="245400" cy="246300"/>
          </a:xfrm>
          <a:prstGeom prst="rect">
            <a:avLst/>
          </a:prstGeom>
        </p:spPr>
        <p:txBody>
          <a:bodyPr spcFirstLastPara="1" wrap="square" lIns="45675" tIns="45675" rIns="45675" bIns="45675" anchor="ctr" anchorCtr="0">
            <a:spAutoFit/>
          </a:bodyPr>
          <a:lstStyle/>
          <a:p>
            <a:pPr marL="0" lvl="0" indent="0" algn="r" rtl="0">
              <a:spcBef>
                <a:spcPts val="0"/>
              </a:spcBef>
              <a:spcAft>
                <a:spcPts val="0"/>
              </a:spcAft>
              <a:buClr>
                <a:srgbClr val="000000"/>
              </a:buClr>
              <a:buSzPts val="1000"/>
              <a:buFont typeface="Twentieth Century"/>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txBox="1"/>
          <p:nvPr/>
        </p:nvSpPr>
        <p:spPr>
          <a:xfrm>
            <a:off x="655350" y="1600332"/>
            <a:ext cx="10881300" cy="4247276"/>
          </a:xfrm>
          <a:prstGeom prst="rect">
            <a:avLst/>
          </a:prstGeom>
          <a:solidFill>
            <a:srgbClr val="F2F2F2">
              <a:alpha val="69803"/>
            </a:srgbClr>
          </a:solidFill>
          <a:ln>
            <a:noFill/>
          </a:ln>
        </p:spPr>
        <p:txBody>
          <a:bodyPr spcFirstLastPara="1" wrap="square" lIns="45700" tIns="45700" rIns="45700" bIns="45700" anchor="t" anchorCtr="0">
            <a:spAutoFit/>
          </a:bodyPr>
          <a:lstStyle/>
          <a:p>
            <a:pPr marL="342900" marR="0" lvl="0" indent="-342900" algn="l" rtl="0">
              <a:lnSpc>
                <a:spcPct val="15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Helvetica Neue"/>
                <a:ea typeface="Helvetica Neue"/>
                <a:cs typeface="Helvetica Neue"/>
                <a:sym typeface="Helvetica Neue"/>
              </a:rPr>
              <a:t>DOH (DOH Director, or designee)</a:t>
            </a:r>
            <a:endParaRPr sz="1800" dirty="0"/>
          </a:p>
          <a:p>
            <a:pPr marL="342900" marR="0" lvl="0" indent="-342900" algn="l" rtl="0">
              <a:lnSpc>
                <a:spcPct val="15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Helvetica Neue"/>
                <a:ea typeface="Helvetica Neue"/>
                <a:cs typeface="Helvetica Neue"/>
                <a:sym typeface="Helvetica Neue"/>
              </a:rPr>
              <a:t>HAH (President and CEO, or designee)</a:t>
            </a:r>
            <a:endParaRPr sz="1800" dirty="0"/>
          </a:p>
          <a:p>
            <a:pPr marL="342900" marR="0" lvl="0" indent="-342900" algn="l" rtl="0">
              <a:lnSpc>
                <a:spcPct val="15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Helvetica Neue"/>
                <a:ea typeface="Helvetica Neue"/>
                <a:cs typeface="Helvetica Neue"/>
                <a:sym typeface="Helvetica Neue"/>
              </a:rPr>
              <a:t>JABSOM Dean (JABSOM Dean, Interim Dean, or designee)</a:t>
            </a:r>
            <a:endParaRPr sz="1800" dirty="0"/>
          </a:p>
          <a:p>
            <a:pPr marL="342900" marR="0" lvl="0" indent="-342900" algn="l" rtl="0">
              <a:lnSpc>
                <a:spcPct val="15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Helvetica Neue"/>
                <a:ea typeface="Helvetica Neue"/>
                <a:cs typeface="Helvetica Neue"/>
                <a:sym typeface="Helvetica Neue"/>
              </a:rPr>
              <a:t>Chaminade University President or designee</a:t>
            </a:r>
            <a:endParaRPr sz="1800" dirty="0"/>
          </a:p>
          <a:p>
            <a:pPr marL="342900" marR="0" lvl="0" indent="-342900" algn="l" rtl="0">
              <a:lnSpc>
                <a:spcPct val="15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Helvetica Neue"/>
                <a:ea typeface="Helvetica Neue"/>
                <a:cs typeface="Helvetica Neue"/>
                <a:sym typeface="Helvetica Neue"/>
              </a:rPr>
              <a:t>HPU President or designee</a:t>
            </a:r>
            <a:endParaRPr sz="1800" dirty="0"/>
          </a:p>
          <a:p>
            <a:pPr marL="342900" marR="0" lvl="0" indent="-342900" algn="l" rtl="0">
              <a:lnSpc>
                <a:spcPct val="15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Helvetica Neue"/>
                <a:ea typeface="Helvetica Neue"/>
                <a:cs typeface="Helvetica Neue"/>
                <a:sym typeface="Helvetica Neue"/>
              </a:rPr>
              <a:t>Dean of the UH School of Nursing or designee</a:t>
            </a:r>
            <a:endParaRPr sz="1800" dirty="0"/>
          </a:p>
          <a:p>
            <a:pPr marL="342900" marR="0" lvl="0" indent="-342900" algn="l" rtl="0">
              <a:lnSpc>
                <a:spcPct val="15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Helvetica Neue"/>
                <a:ea typeface="Helvetica Neue"/>
                <a:cs typeface="Helvetica Neue"/>
                <a:sym typeface="Helvetica Neue"/>
              </a:rPr>
              <a:t>UH Vice President for Community Colleges or designee</a:t>
            </a:r>
            <a:endParaRPr sz="1800" dirty="0"/>
          </a:p>
          <a:p>
            <a:pPr marL="342900" marR="0" lvl="0" indent="-342900" algn="l" rtl="0">
              <a:lnSpc>
                <a:spcPct val="15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Helvetica Neue"/>
                <a:ea typeface="Helvetica Neue"/>
                <a:cs typeface="Helvetica Neue"/>
                <a:sym typeface="Helvetica Neue"/>
              </a:rPr>
              <a:t>Hawaii State Rural Health Association president or representative</a:t>
            </a:r>
            <a:endParaRPr sz="1800" dirty="0"/>
          </a:p>
          <a:p>
            <a:pPr marL="342900" marR="0" lvl="0" indent="-342900" algn="l" rtl="0">
              <a:lnSpc>
                <a:spcPct val="15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Helvetica Neue"/>
                <a:ea typeface="Helvetica Neue"/>
                <a:cs typeface="Helvetica Neue"/>
                <a:sym typeface="Helvetica Neue"/>
              </a:rPr>
              <a:t>Hawaii Primary Care Association (President, CEO or designee)</a:t>
            </a:r>
            <a:endParaRPr sz="1800" dirty="0"/>
          </a:p>
          <a:p>
            <a:pPr marL="342900" marR="0" lvl="0" indent="-342900" algn="l" rtl="0">
              <a:lnSpc>
                <a:spcPct val="150000"/>
              </a:lnSpc>
              <a:spcBef>
                <a:spcPts val="0"/>
              </a:spcBef>
              <a:spcAft>
                <a:spcPts val="0"/>
              </a:spcAft>
              <a:buClr>
                <a:srgbClr val="000000"/>
              </a:buClr>
              <a:buSzPts val="2000"/>
              <a:buFont typeface="Arial"/>
              <a:buChar char="•"/>
            </a:pPr>
            <a:r>
              <a:rPr lang="en-US" sz="1800" b="0" i="0" u="none" strike="noStrike" cap="none" dirty="0">
                <a:solidFill>
                  <a:srgbClr val="000000"/>
                </a:solidFill>
                <a:latin typeface="Helvetica Neue"/>
                <a:ea typeface="Helvetica Neue"/>
                <a:cs typeface="Helvetica Neue"/>
                <a:sym typeface="Helvetica Neue"/>
              </a:rPr>
              <a:t>Governor’s </a:t>
            </a:r>
            <a:r>
              <a:rPr lang="en-US" sz="1800" dirty="0">
                <a:latin typeface="Helvetica Neue"/>
                <a:ea typeface="Helvetica Neue"/>
                <a:cs typeface="Helvetica Neue"/>
                <a:sym typeface="Helvetica Neue"/>
              </a:rPr>
              <a:t>Designee</a:t>
            </a:r>
            <a:endParaRPr sz="1800" dirty="0"/>
          </a:p>
        </p:txBody>
      </p:sp>
      <p:sp>
        <p:nvSpPr>
          <p:cNvPr id="166" name="Google Shape;166;p6"/>
          <p:cNvSpPr txBox="1"/>
          <p:nvPr/>
        </p:nvSpPr>
        <p:spPr>
          <a:xfrm>
            <a:off x="688938" y="667762"/>
            <a:ext cx="10814124"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8C2390"/>
              </a:buClr>
              <a:buSzPts val="4000"/>
              <a:buFont typeface="Helvetica Neue"/>
              <a:buNone/>
            </a:pPr>
            <a:r>
              <a:rPr lang="en-US" sz="3600" b="1" i="0" u="none" strike="noStrike" cap="none" dirty="0">
                <a:solidFill>
                  <a:srgbClr val="8C2390"/>
                </a:solidFill>
                <a:latin typeface="Helvetica Neue"/>
                <a:ea typeface="Helvetica Neue"/>
                <a:cs typeface="Helvetica Neue"/>
                <a:sym typeface="Helvetica Neue"/>
              </a:rPr>
              <a:t>HELP </a:t>
            </a:r>
            <a:r>
              <a:rPr lang="en-US" sz="3600" b="1" dirty="0">
                <a:solidFill>
                  <a:srgbClr val="8C2390"/>
                </a:solidFill>
                <a:latin typeface="Helvetica Neue"/>
                <a:ea typeface="Helvetica Neue"/>
                <a:cs typeface="Helvetica Neue"/>
                <a:sym typeface="Helvetica Neue"/>
              </a:rPr>
              <a:t>Steering</a:t>
            </a:r>
            <a:r>
              <a:rPr lang="en-US" sz="3600" b="1" i="0" u="none" strike="noStrike" cap="none" dirty="0">
                <a:solidFill>
                  <a:srgbClr val="8C2390"/>
                </a:solidFill>
                <a:latin typeface="Helvetica Neue"/>
                <a:ea typeface="Helvetica Neue"/>
                <a:cs typeface="Helvetica Neue"/>
                <a:sym typeface="Helvetica Neue"/>
              </a:rPr>
              <a:t> Committee Members</a:t>
            </a:r>
            <a:endParaRPr sz="3600" b="1" dirty="0"/>
          </a:p>
        </p:txBody>
      </p:sp>
      <p:sp>
        <p:nvSpPr>
          <p:cNvPr id="167" name="Google Shape;167;p6"/>
          <p:cNvSpPr txBox="1">
            <a:spLocks noGrp="1"/>
          </p:cNvSpPr>
          <p:nvPr>
            <p:ph type="sldNum" idx="12"/>
          </p:nvPr>
        </p:nvSpPr>
        <p:spPr>
          <a:xfrm>
            <a:off x="11032867" y="5943938"/>
            <a:ext cx="245400" cy="246300"/>
          </a:xfrm>
          <a:prstGeom prst="rect">
            <a:avLst/>
          </a:prstGeom>
        </p:spPr>
        <p:txBody>
          <a:bodyPr spcFirstLastPara="1" wrap="square" lIns="45675" tIns="45675" rIns="45675" bIns="45675" anchor="ctr" anchorCtr="0">
            <a:spAutoFit/>
          </a:bodyPr>
          <a:lstStyle/>
          <a:p>
            <a:pPr marL="0" lvl="0" indent="0" algn="r" rtl="0">
              <a:spcBef>
                <a:spcPts val="0"/>
              </a:spcBef>
              <a:spcAft>
                <a:spcPts val="0"/>
              </a:spcAft>
              <a:buClr>
                <a:srgbClr val="000000"/>
              </a:buClr>
              <a:buSzPts val="1000"/>
              <a:buFont typeface="Twentieth Century"/>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p:nvPr/>
        </p:nvSpPr>
        <p:spPr>
          <a:xfrm>
            <a:off x="158650" y="1515650"/>
            <a:ext cx="5611200" cy="4832052"/>
          </a:xfrm>
          <a:prstGeom prst="rect">
            <a:avLst/>
          </a:prstGeom>
          <a:solidFill>
            <a:srgbClr val="F2F2F2">
              <a:alpha val="69803"/>
            </a:srgbClr>
          </a:solidFill>
          <a:ln>
            <a:noFill/>
          </a:ln>
        </p:spPr>
        <p:txBody>
          <a:bodyPr spcFirstLastPara="1" wrap="square" lIns="45700" tIns="45700" rIns="45700" bIns="45700" anchor="t" anchorCtr="0">
            <a:spAutoFit/>
          </a:bodyPr>
          <a:lstStyle/>
          <a:p>
            <a:pPr marL="0" marR="0" lvl="0" indent="0" algn="ctr" rtl="0">
              <a:lnSpc>
                <a:spcPct val="150000"/>
              </a:lnSpc>
              <a:spcBef>
                <a:spcPts val="0"/>
              </a:spcBef>
              <a:spcAft>
                <a:spcPts val="0"/>
              </a:spcAft>
              <a:buClr>
                <a:schemeClr val="accent3"/>
              </a:buClr>
              <a:buSzPts val="2800"/>
              <a:buFont typeface="Helvetica Neue"/>
              <a:buNone/>
            </a:pPr>
            <a:r>
              <a:rPr lang="en-US" sz="2400" b="0" i="0" u="sng" strike="noStrike" cap="none" dirty="0">
                <a:solidFill>
                  <a:schemeClr val="accent3"/>
                </a:solidFill>
                <a:latin typeface="Helvetica Neue"/>
                <a:ea typeface="Helvetica Neue"/>
                <a:cs typeface="Helvetica Neue"/>
                <a:sym typeface="Helvetica Neue"/>
              </a:rPr>
              <a:t>While in residency</a:t>
            </a:r>
            <a:endParaRPr sz="2400" dirty="0"/>
          </a:p>
          <a:p>
            <a:pPr marL="342900" marR="0" lvl="0" indent="-342900" algn="l" rtl="0">
              <a:lnSpc>
                <a:spcPct val="150000"/>
              </a:lnSpc>
              <a:spcBef>
                <a:spcPts val="600"/>
              </a:spcBef>
              <a:spcAft>
                <a:spcPts val="0"/>
              </a:spcAft>
              <a:buClr>
                <a:srgbClr val="000000"/>
              </a:buClr>
              <a:buSzPts val="2400"/>
              <a:buFont typeface="Arial"/>
              <a:buChar char="•"/>
            </a:pPr>
            <a:r>
              <a:rPr lang="en-US" sz="2400" dirty="0">
                <a:latin typeface="Helvetica Neue"/>
                <a:ea typeface="Helvetica Neue"/>
                <a:cs typeface="Helvetica Neue"/>
                <a:sym typeface="Helvetica Neue"/>
              </a:rPr>
              <a:t>If you have Hawaii ties:</a:t>
            </a:r>
            <a:endParaRPr sz="2400" dirty="0">
              <a:latin typeface="Helvetica Neue"/>
              <a:ea typeface="Helvetica Neue"/>
              <a:cs typeface="Helvetica Neue"/>
              <a:sym typeface="Helvetica Neue"/>
            </a:endParaRPr>
          </a:p>
          <a:p>
            <a:pPr marL="342900" marR="0" lvl="0" indent="-342900" algn="l" rtl="0">
              <a:lnSpc>
                <a:spcPct val="150000"/>
              </a:lnSpc>
              <a:spcBef>
                <a:spcPts val="600"/>
              </a:spcBef>
              <a:spcAft>
                <a:spcPts val="0"/>
              </a:spcAft>
              <a:buClr>
                <a:srgbClr val="000000"/>
              </a:buClr>
              <a:buSzPts val="2400"/>
              <a:buFont typeface="Arial"/>
              <a:buChar char="•"/>
            </a:pPr>
            <a:r>
              <a:rPr lang="en-US" sz="2400" b="0" i="0" u="none" strike="noStrike" cap="none" dirty="0">
                <a:solidFill>
                  <a:srgbClr val="000000"/>
                </a:solidFill>
                <a:latin typeface="Helvetica Neue"/>
                <a:ea typeface="Helvetica Neue"/>
                <a:cs typeface="Helvetica Neue"/>
                <a:sym typeface="Helvetica Neue"/>
              </a:rPr>
              <a:t>$12,500/</a:t>
            </a:r>
            <a:r>
              <a:rPr lang="en-US" sz="2400" b="0" i="0" u="none" strike="noStrike" cap="none" dirty="0" err="1">
                <a:solidFill>
                  <a:srgbClr val="000000"/>
                </a:solidFill>
                <a:latin typeface="Helvetica Neue"/>
                <a:ea typeface="Helvetica Neue"/>
                <a:cs typeface="Helvetica Neue"/>
                <a:sym typeface="Helvetica Neue"/>
              </a:rPr>
              <a:t>yr</a:t>
            </a:r>
            <a:r>
              <a:rPr lang="en-US" sz="2400" b="0" i="0" u="none" strike="noStrike" cap="none" dirty="0">
                <a:solidFill>
                  <a:srgbClr val="000000"/>
                </a:solidFill>
                <a:latin typeface="Helvetica Neue"/>
                <a:ea typeface="Helvetica Neue"/>
                <a:cs typeface="Helvetica Neue"/>
                <a:sym typeface="Helvetica Neue"/>
              </a:rPr>
              <a:t> paid to loan agency while you are in residency</a:t>
            </a:r>
            <a:endParaRPr sz="2400" b="0" i="0" u="none" strike="noStrike" cap="none" dirty="0">
              <a:solidFill>
                <a:srgbClr val="000000"/>
              </a:solidFill>
              <a:latin typeface="Helvetica Neue"/>
              <a:ea typeface="Helvetica Neue"/>
              <a:cs typeface="Helvetica Neue"/>
              <a:sym typeface="Helvetica Neue"/>
            </a:endParaRPr>
          </a:p>
          <a:p>
            <a:pPr marL="342900" marR="0" lvl="0" indent="-342900" algn="l" rtl="0">
              <a:lnSpc>
                <a:spcPct val="150000"/>
              </a:lnSpc>
              <a:spcBef>
                <a:spcPts val="600"/>
              </a:spcBef>
              <a:spcAft>
                <a:spcPts val="0"/>
              </a:spcAft>
              <a:buSzPts val="2400"/>
              <a:buFont typeface="Helvetica Neue"/>
              <a:buChar char="•"/>
            </a:pPr>
            <a:r>
              <a:rPr lang="en-US" sz="2400" dirty="0">
                <a:latin typeface="Helvetica Neue"/>
                <a:ea typeface="Helvetica Neue"/>
                <a:cs typeface="Helvetica Neue"/>
                <a:sym typeface="Helvetica Neue"/>
              </a:rPr>
              <a:t>Doesn’t matter where you do residency, as long as you commit to practice in Hawaii</a:t>
            </a:r>
            <a:endParaRPr sz="2400" dirty="0">
              <a:latin typeface="Helvetica Neue"/>
              <a:ea typeface="Helvetica Neue"/>
              <a:cs typeface="Helvetica Neue"/>
              <a:sym typeface="Helvetica Neue"/>
            </a:endParaRPr>
          </a:p>
          <a:p>
            <a:pPr marL="342900" marR="0" lvl="0" indent="-342900" algn="l" rtl="0">
              <a:lnSpc>
                <a:spcPct val="150000"/>
              </a:lnSpc>
              <a:spcBef>
                <a:spcPts val="600"/>
              </a:spcBef>
              <a:spcAft>
                <a:spcPts val="0"/>
              </a:spcAft>
              <a:buSzPts val="2400"/>
              <a:buFont typeface="Helvetica Neue"/>
              <a:buChar char="•"/>
            </a:pPr>
            <a:r>
              <a:rPr lang="en-US" sz="2400" dirty="0">
                <a:latin typeface="Helvetica Neue"/>
                <a:ea typeface="Helvetica Neue"/>
                <a:cs typeface="Helvetica Neue"/>
                <a:sym typeface="Helvetica Neue"/>
              </a:rPr>
              <a:t>Fellowship treated same as residency</a:t>
            </a:r>
            <a:endParaRPr sz="2400" dirty="0"/>
          </a:p>
        </p:txBody>
      </p:sp>
      <p:sp>
        <p:nvSpPr>
          <p:cNvPr id="173" name="Google Shape;173;p7"/>
          <p:cNvSpPr txBox="1"/>
          <p:nvPr/>
        </p:nvSpPr>
        <p:spPr>
          <a:xfrm>
            <a:off x="688938" y="540287"/>
            <a:ext cx="10814124" cy="55399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8C2390"/>
              </a:buClr>
              <a:buSzPts val="4000"/>
              <a:buFont typeface="Helvetica Neue"/>
              <a:buNone/>
            </a:pPr>
            <a:r>
              <a:rPr lang="en-US" sz="3600" b="1" i="0" u="none" strike="noStrike" cap="none" dirty="0">
                <a:solidFill>
                  <a:srgbClr val="8C2390"/>
                </a:solidFill>
                <a:latin typeface="Helvetica Neue"/>
                <a:ea typeface="Helvetica Neue"/>
                <a:cs typeface="Helvetica Neue"/>
                <a:sym typeface="Helvetica Neue"/>
              </a:rPr>
              <a:t>Come on Home Program</a:t>
            </a:r>
            <a:endParaRPr sz="3600" b="1" dirty="0"/>
          </a:p>
        </p:txBody>
      </p:sp>
      <p:sp>
        <p:nvSpPr>
          <p:cNvPr id="174" name="Google Shape;174;p7"/>
          <p:cNvSpPr txBox="1"/>
          <p:nvPr/>
        </p:nvSpPr>
        <p:spPr>
          <a:xfrm>
            <a:off x="5769850" y="1515650"/>
            <a:ext cx="6176100" cy="5309105"/>
          </a:xfrm>
          <a:prstGeom prst="rect">
            <a:avLst/>
          </a:prstGeom>
          <a:solidFill>
            <a:srgbClr val="F2F2F2">
              <a:alpha val="69803"/>
            </a:srgbClr>
          </a:solidFill>
          <a:ln>
            <a:noFill/>
          </a:ln>
        </p:spPr>
        <p:txBody>
          <a:bodyPr spcFirstLastPara="1" wrap="square" lIns="45700" tIns="45700" rIns="45700" bIns="45700" anchor="t" anchorCtr="0">
            <a:spAutoFit/>
          </a:bodyPr>
          <a:lstStyle/>
          <a:p>
            <a:pPr marL="0" marR="0" lvl="0" indent="0" algn="ctr" rtl="0">
              <a:lnSpc>
                <a:spcPct val="150000"/>
              </a:lnSpc>
              <a:spcBef>
                <a:spcPts val="0"/>
              </a:spcBef>
              <a:spcAft>
                <a:spcPts val="0"/>
              </a:spcAft>
              <a:buClr>
                <a:schemeClr val="accent3"/>
              </a:buClr>
              <a:buSzPts val="2800"/>
              <a:buFont typeface="Helvetica Neue"/>
              <a:buNone/>
            </a:pPr>
            <a:r>
              <a:rPr lang="en-US" sz="2400" b="0" i="0" u="sng" strike="noStrike" cap="none" dirty="0">
                <a:solidFill>
                  <a:schemeClr val="accent3"/>
                </a:solidFill>
                <a:latin typeface="Helvetica Neue"/>
                <a:ea typeface="Helvetica Neue"/>
                <a:cs typeface="Helvetica Neue"/>
                <a:sym typeface="Helvetica Neue"/>
              </a:rPr>
              <a:t>When in practice in Hawaii</a:t>
            </a:r>
            <a:endParaRPr sz="2400" dirty="0"/>
          </a:p>
          <a:p>
            <a:pPr marL="361950" lvl="0" indent="-285750" algn="l" rtl="0">
              <a:lnSpc>
                <a:spcPct val="150000"/>
              </a:lnSpc>
              <a:spcBef>
                <a:spcPts val="600"/>
              </a:spcBef>
              <a:spcAft>
                <a:spcPts val="0"/>
              </a:spcAft>
              <a:buClr>
                <a:schemeClr val="dk1"/>
              </a:buClr>
              <a:buSzPts val="2400"/>
              <a:buFont typeface="Arial" panose="020B0604020202020204" pitchFamily="34" charset="0"/>
              <a:buChar char="•"/>
            </a:pPr>
            <a:r>
              <a:rPr lang="en-US" sz="2400" dirty="0">
                <a:solidFill>
                  <a:schemeClr val="dk1"/>
                </a:solidFill>
                <a:latin typeface="Helvetica Neue"/>
                <a:ea typeface="Helvetica Neue"/>
                <a:cs typeface="Helvetica Neue"/>
                <a:sym typeface="Helvetica Neue"/>
              </a:rPr>
              <a:t>Commitment to practice in Hawaii is for the years that loan repayment was received</a:t>
            </a:r>
            <a:endParaRPr sz="2400" dirty="0">
              <a:solidFill>
                <a:schemeClr val="dk1"/>
              </a:solidFill>
            </a:endParaRPr>
          </a:p>
          <a:p>
            <a:pPr marL="342900" marR="0" lvl="0" indent="-342900" algn="l" rtl="0">
              <a:lnSpc>
                <a:spcPct val="150000"/>
              </a:lnSpc>
              <a:spcBef>
                <a:spcPts val="600"/>
              </a:spcBef>
              <a:spcAft>
                <a:spcPts val="0"/>
              </a:spcAft>
              <a:buClr>
                <a:srgbClr val="000000"/>
              </a:buClr>
              <a:buSzPts val="2400"/>
              <a:buFont typeface="Arial"/>
              <a:buChar char="•"/>
            </a:pPr>
            <a:r>
              <a:rPr lang="en-US" sz="2400" b="0" i="0" u="none" strike="noStrike" cap="none" dirty="0">
                <a:solidFill>
                  <a:srgbClr val="000000"/>
                </a:solidFill>
                <a:latin typeface="Helvetica Neue"/>
                <a:ea typeface="Helvetica Neue"/>
                <a:cs typeface="Helvetica Neue"/>
                <a:sym typeface="Helvetica Neue"/>
              </a:rPr>
              <a:t>Balance paid in loan repayment each year </a:t>
            </a:r>
            <a:r>
              <a:rPr lang="en-US" sz="2400" dirty="0">
                <a:latin typeface="Helvetica Neue"/>
                <a:ea typeface="Helvetica Neue"/>
                <a:cs typeface="Helvetica Neue"/>
                <a:sym typeface="Helvetica Neue"/>
              </a:rPr>
              <a:t>of practice</a:t>
            </a:r>
            <a:r>
              <a:rPr lang="en-US" sz="2400" b="0" i="0" u="none" strike="noStrike" cap="none" dirty="0">
                <a:solidFill>
                  <a:srgbClr val="000000"/>
                </a:solidFill>
                <a:latin typeface="Helvetica Neue"/>
                <a:ea typeface="Helvetica Neue"/>
                <a:cs typeface="Helvetica Neue"/>
                <a:sym typeface="Helvetica Neue"/>
              </a:rPr>
              <a:t> (for example $50,000-$12,500) </a:t>
            </a:r>
            <a:endParaRPr sz="2400" dirty="0"/>
          </a:p>
          <a:p>
            <a:pPr marL="342900" marR="0" lvl="0" indent="-342900" algn="l" rtl="0">
              <a:lnSpc>
                <a:spcPct val="150000"/>
              </a:lnSpc>
              <a:spcBef>
                <a:spcPts val="600"/>
              </a:spcBef>
              <a:spcAft>
                <a:spcPts val="0"/>
              </a:spcAft>
              <a:buClr>
                <a:srgbClr val="000000"/>
              </a:buClr>
              <a:buSzPts val="2400"/>
              <a:buFont typeface="Arial"/>
              <a:buChar char="•"/>
            </a:pPr>
            <a:r>
              <a:rPr lang="en-US" sz="2400" b="0" i="0" u="none" strike="noStrike" cap="none" dirty="0">
                <a:solidFill>
                  <a:srgbClr val="000000"/>
                </a:solidFill>
                <a:latin typeface="Helvetica Neue"/>
                <a:ea typeface="Helvetica Neue"/>
                <a:cs typeface="Helvetica Neue"/>
                <a:sym typeface="Helvetica Neue"/>
              </a:rPr>
              <a:t>Once service commitment met, then participant can continue on at full loan repayment amount on year-to- year basis </a:t>
            </a:r>
            <a:endParaRPr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7a2cc1f3aa_0_49"/>
          <p:cNvSpPr txBox="1">
            <a:spLocks noGrp="1"/>
          </p:cNvSpPr>
          <p:nvPr>
            <p:ph type="title"/>
          </p:nvPr>
        </p:nvSpPr>
        <p:spPr>
          <a:xfrm>
            <a:off x="791167" y="491068"/>
            <a:ext cx="10364400" cy="1596300"/>
          </a:xfrm>
          <a:prstGeom prst="rect">
            <a:avLst/>
          </a:prstGeom>
        </p:spPr>
        <p:txBody>
          <a:bodyPr spcFirstLastPara="1" wrap="square" lIns="45675" tIns="45675" rIns="45675" bIns="45675" anchor="ctr" anchorCtr="0">
            <a:normAutofit/>
          </a:bodyPr>
          <a:lstStyle/>
          <a:p>
            <a:pPr marL="0" lvl="0" indent="0" algn="ctr" rtl="0">
              <a:spcBef>
                <a:spcPts val="0"/>
              </a:spcBef>
              <a:spcAft>
                <a:spcPts val="0"/>
              </a:spcAft>
              <a:buNone/>
            </a:pPr>
            <a:r>
              <a:rPr lang="en-US" b="1" dirty="0">
                <a:solidFill>
                  <a:schemeClr val="accent6">
                    <a:lumMod val="50000"/>
                  </a:schemeClr>
                </a:solidFill>
              </a:rPr>
              <a:t>How to meet the 30% requirement</a:t>
            </a:r>
            <a:endParaRPr b="1" dirty="0">
              <a:solidFill>
                <a:schemeClr val="accent6">
                  <a:lumMod val="50000"/>
                </a:schemeClr>
              </a:solidFill>
            </a:endParaRPr>
          </a:p>
        </p:txBody>
      </p:sp>
      <p:sp>
        <p:nvSpPr>
          <p:cNvPr id="180" name="Google Shape;180;g27a2cc1f3aa_0_49"/>
          <p:cNvSpPr txBox="1">
            <a:spLocks noGrp="1"/>
          </p:cNvSpPr>
          <p:nvPr>
            <p:ph type="body" idx="1"/>
          </p:nvPr>
        </p:nvSpPr>
        <p:spPr>
          <a:xfrm>
            <a:off x="643467" y="1840089"/>
            <a:ext cx="10634708" cy="4526843"/>
          </a:xfrm>
          <a:prstGeom prst="rect">
            <a:avLst/>
          </a:prstGeom>
        </p:spPr>
        <p:txBody>
          <a:bodyPr spcFirstLastPara="1" wrap="square" lIns="45675" tIns="45675" rIns="45675" bIns="45675" anchor="t" anchorCtr="0">
            <a:normAutofit fontScale="85000" lnSpcReduction="10000"/>
          </a:bodyPr>
          <a:lstStyle/>
          <a:p>
            <a:pPr marL="228600" lvl="0" indent="0" algn="l" rtl="0">
              <a:lnSpc>
                <a:spcPct val="115000"/>
              </a:lnSpc>
              <a:spcBef>
                <a:spcPts val="1200"/>
              </a:spcBef>
              <a:spcAft>
                <a:spcPts val="0"/>
              </a:spcAft>
              <a:buClr>
                <a:schemeClr val="dk1"/>
              </a:buClr>
              <a:buSzPts val="1100"/>
              <a:buFont typeface="Arial"/>
              <a:buNone/>
            </a:pPr>
            <a:r>
              <a:rPr lang="en-US" b="1" dirty="0">
                <a:sym typeface="Calibri"/>
              </a:rPr>
              <a:t>Claims data will be reviewed annually to confirm minimum public insurance acceptance.</a:t>
            </a:r>
          </a:p>
          <a:p>
            <a:pPr marL="228600" lvl="0" indent="0" algn="l" rtl="0">
              <a:lnSpc>
                <a:spcPct val="115000"/>
              </a:lnSpc>
              <a:spcBef>
                <a:spcPts val="1200"/>
              </a:spcBef>
              <a:spcAft>
                <a:spcPts val="0"/>
              </a:spcAft>
              <a:buClr>
                <a:schemeClr val="dk1"/>
              </a:buClr>
              <a:buSzPts val="1100"/>
              <a:buFont typeface="Arial"/>
              <a:buNone/>
            </a:pPr>
            <a:r>
              <a:rPr lang="en-US" b="1" dirty="0">
                <a:sym typeface="Calibri"/>
              </a:rPr>
              <a:t>Public insurance=</a:t>
            </a:r>
            <a:r>
              <a:rPr lang="en-US" sz="1800" dirty="0">
                <a:effectLst/>
                <a:latin typeface="Arial" panose="020B0604020202020204" pitchFamily="34" charset="0"/>
                <a:ea typeface="Arial" panose="020B0604020202020204" pitchFamily="34" charset="0"/>
                <a:cs typeface="Arial" panose="020B0604020202020204" pitchFamily="34" charset="0"/>
              </a:rPr>
              <a:t> Medicare FFS, Medicare Advantage, Medicaid FFS, Med-QUEST, TRICARE, and VA.</a:t>
            </a:r>
            <a:r>
              <a:rPr lang="en-US" dirty="0">
                <a:effectLst/>
              </a:rPr>
              <a:t> </a:t>
            </a:r>
            <a:endParaRPr lang="en-US" b="1" dirty="0">
              <a:sym typeface="Calibri"/>
            </a:endParaRPr>
          </a:p>
          <a:p>
            <a:pPr marL="228600" lvl="0" indent="0" algn="l" rtl="0">
              <a:lnSpc>
                <a:spcPct val="115000"/>
              </a:lnSpc>
              <a:spcBef>
                <a:spcPts val="1200"/>
              </a:spcBef>
              <a:spcAft>
                <a:spcPts val="0"/>
              </a:spcAft>
              <a:buClr>
                <a:schemeClr val="dk1"/>
              </a:buClr>
              <a:buSzPts val="1100"/>
              <a:buFont typeface="Arial"/>
              <a:buNone/>
            </a:pPr>
            <a:r>
              <a:rPr lang="en-US" dirty="0">
                <a:sym typeface="Calibri"/>
              </a:rPr>
              <a:t>The practice site accepted Public Insurance for at least thirty percent (30%) of patient billing claims for the calendar year prior to the year for which loan repayment is being requested and continues to accept Public Insurance.  The practice site reasonably believes that the percentage of Public Insurance accepted at the practice site shall be no less than thirty percent (30%) of claims on an annualized basis during the two-year service commitment of the participant in which the participant is providing services at the practice site.  </a:t>
            </a:r>
            <a:r>
              <a:rPr lang="en-US" b="1" dirty="0">
                <a:sym typeface="Calibri"/>
              </a:rPr>
              <a:t>If the practice site is a multisite group practice, the percentage of the practice site’s Public Insurance claims shall be calculated based on an aggregate of all claims at all of the practice site’s locations.</a:t>
            </a:r>
            <a:endParaRPr b="1" dirty="0">
              <a:sym typeface="Calibri"/>
            </a:endParaRPr>
          </a:p>
          <a:p>
            <a:pPr marL="228600" lvl="0" indent="0" algn="l" rtl="0">
              <a:lnSpc>
                <a:spcPct val="115000"/>
              </a:lnSpc>
              <a:spcBef>
                <a:spcPts val="1200"/>
              </a:spcBef>
              <a:spcAft>
                <a:spcPts val="0"/>
              </a:spcAft>
              <a:buClr>
                <a:schemeClr val="dk1"/>
              </a:buClr>
              <a:buSzPts val="1100"/>
              <a:buFont typeface="Arial"/>
              <a:buNone/>
            </a:pPr>
            <a:r>
              <a:rPr lang="en-US" dirty="0">
                <a:sym typeface="Calibri"/>
              </a:rPr>
              <a:t>If the participant has or is starting a private practice, the participant attests that the participant shall care for patients that in aggregate have thirty percent (30%) public insurance, with the percentage of Public Insurance accepted at the practice site to be no less than </a:t>
            </a:r>
            <a:r>
              <a:rPr lang="en-US" b="1" dirty="0">
                <a:sym typeface="Calibri"/>
              </a:rPr>
              <a:t>thirty percent (30%) of claims on an annualized basis</a:t>
            </a:r>
            <a:r>
              <a:rPr lang="en-US" dirty="0">
                <a:sym typeface="Calibri"/>
              </a:rPr>
              <a:t> for the duration of the Participant’s service commitment in which the Participant is providing services at the practice site.    </a:t>
            </a:r>
          </a:p>
          <a:p>
            <a:pPr marL="0" lvl="0" indent="0" algn="l" rtl="0">
              <a:spcBef>
                <a:spcPts val="1200"/>
              </a:spcBef>
              <a:spcAft>
                <a:spcPts val="0"/>
              </a:spcAft>
              <a:buNone/>
            </a:pPr>
            <a:endParaRPr dirty="0"/>
          </a:p>
        </p:txBody>
      </p:sp>
      <p:sp>
        <p:nvSpPr>
          <p:cNvPr id="181" name="Google Shape;181;g27a2cc1f3aa_0_49"/>
          <p:cNvSpPr txBox="1">
            <a:spLocks noGrp="1"/>
          </p:cNvSpPr>
          <p:nvPr>
            <p:ph type="sldNum" idx="12"/>
          </p:nvPr>
        </p:nvSpPr>
        <p:spPr>
          <a:xfrm>
            <a:off x="11032867" y="5943938"/>
            <a:ext cx="245400" cy="246300"/>
          </a:xfrm>
          <a:prstGeom prst="rect">
            <a:avLst/>
          </a:prstGeom>
        </p:spPr>
        <p:txBody>
          <a:bodyPr spcFirstLastPara="1" wrap="square" lIns="45675" tIns="45675" rIns="45675" bIns="45675" anchor="ctr" anchorCtr="0">
            <a:spAutoFit/>
          </a:bodyPr>
          <a:lstStyle/>
          <a:p>
            <a:pPr marL="0" lvl="0" indent="0" algn="r" rtl="0">
              <a:spcBef>
                <a:spcPts val="0"/>
              </a:spcBef>
              <a:spcAft>
                <a:spcPts val="0"/>
              </a:spcAft>
              <a:buClr>
                <a:srgbClr val="000000"/>
              </a:buClr>
              <a:buSzPts val="1000"/>
              <a:buFont typeface="Twentieth Century"/>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8"/>
          <p:cNvSpPr/>
          <p:nvPr/>
        </p:nvSpPr>
        <p:spPr>
          <a:xfrm>
            <a:off x="634341" y="1936582"/>
            <a:ext cx="10881368" cy="4832103"/>
          </a:xfrm>
          <a:prstGeom prst="rect">
            <a:avLst/>
          </a:prstGeom>
          <a:solidFill>
            <a:srgbClr val="F2F2F2">
              <a:alpha val="69803"/>
            </a:srgbClr>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000"/>
              <a:buFont typeface="Helvetica Neue"/>
              <a:buNone/>
            </a:pPr>
            <a:endParaRPr sz="2000" b="0" i="0" u="none" strike="noStrike" cap="none">
              <a:solidFill>
                <a:srgbClr val="000000"/>
              </a:solidFill>
              <a:latin typeface="Helvetica Neue"/>
              <a:ea typeface="Helvetica Neue"/>
              <a:cs typeface="Helvetica Neue"/>
              <a:sym typeface="Helvetica Neue"/>
            </a:endParaRPr>
          </a:p>
        </p:txBody>
      </p:sp>
      <p:sp>
        <p:nvSpPr>
          <p:cNvPr id="187" name="Google Shape;187;p8"/>
          <p:cNvSpPr txBox="1"/>
          <p:nvPr/>
        </p:nvSpPr>
        <p:spPr>
          <a:xfrm>
            <a:off x="688950" y="705476"/>
            <a:ext cx="10814100" cy="8617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8C2390"/>
              </a:buClr>
              <a:buSzPts val="4000"/>
              <a:buFont typeface="Helvetica Neue"/>
              <a:buNone/>
            </a:pPr>
            <a:r>
              <a:rPr lang="en-US" sz="3600" b="1" i="0" u="none" strike="noStrike" cap="none" dirty="0">
                <a:solidFill>
                  <a:schemeClr val="accent6">
                    <a:lumMod val="50000"/>
                  </a:schemeClr>
                </a:solidFill>
                <a:latin typeface="Helvetica Neue"/>
                <a:ea typeface="Helvetica Neue"/>
                <a:cs typeface="Helvetica Neue"/>
                <a:sym typeface="Helvetica Neue"/>
              </a:rPr>
              <a:t>What</a:t>
            </a:r>
            <a:r>
              <a:rPr lang="en-US" sz="3600" b="1" i="0" u="none" strike="noStrike" cap="none" dirty="0">
                <a:solidFill>
                  <a:srgbClr val="8C2390"/>
                </a:solidFill>
                <a:latin typeface="Helvetica Neue"/>
                <a:ea typeface="Helvetica Neue"/>
                <a:cs typeface="Helvetica Neue"/>
                <a:sym typeface="Helvetica Neue"/>
              </a:rPr>
              <a:t> is “rural?”  </a:t>
            </a:r>
          </a:p>
          <a:p>
            <a:pPr marL="0" marR="0" lvl="0" indent="0" algn="ctr" rtl="0">
              <a:lnSpc>
                <a:spcPct val="100000"/>
              </a:lnSpc>
              <a:spcBef>
                <a:spcPts val="0"/>
              </a:spcBef>
              <a:spcAft>
                <a:spcPts val="0"/>
              </a:spcAft>
              <a:buClr>
                <a:srgbClr val="8C2390"/>
              </a:buClr>
              <a:buSzPts val="4000"/>
              <a:buFont typeface="Helvetica Neue"/>
              <a:buNone/>
            </a:pPr>
            <a:r>
              <a:rPr lang="en-US" sz="2000" dirty="0">
                <a:solidFill>
                  <a:srgbClr val="8C2390"/>
                </a:solidFill>
                <a:latin typeface="Helvetica Neue"/>
                <a:ea typeface="Helvetica Neue"/>
                <a:cs typeface="Helvetica Neue"/>
                <a:sym typeface="Helvetica Neue"/>
              </a:rPr>
              <a:t>(</a:t>
            </a:r>
            <a:r>
              <a:rPr lang="en-US" sz="2000" b="0" i="0" u="none" strike="noStrike" cap="none" dirty="0">
                <a:solidFill>
                  <a:srgbClr val="8C2390"/>
                </a:solidFill>
                <a:latin typeface="Helvetica Neue"/>
                <a:ea typeface="Helvetica Neue"/>
                <a:cs typeface="Helvetica Neue"/>
                <a:sym typeface="Helvetica Neue"/>
              </a:rPr>
              <a:t>Per Hawaii Statute </a:t>
            </a:r>
            <a:r>
              <a:rPr lang="en-US" sz="2000" dirty="0">
                <a:solidFill>
                  <a:schemeClr val="accent2">
                    <a:lumMod val="75000"/>
                  </a:schemeClr>
                </a:solidFill>
              </a:rPr>
              <a:t>§ </a:t>
            </a:r>
            <a:r>
              <a:rPr lang="en-US" sz="2000" b="0" i="0" u="none" strike="noStrike" cap="none" dirty="0">
                <a:solidFill>
                  <a:srgbClr val="8C2390"/>
                </a:solidFill>
                <a:latin typeface="Helvetica Neue"/>
                <a:ea typeface="Helvetica Neue"/>
                <a:cs typeface="Helvetica Neue"/>
                <a:sym typeface="Helvetica Neue"/>
              </a:rPr>
              <a:t>1B-1Hawaii Revised Statutes) </a:t>
            </a:r>
            <a:endParaRPr sz="2000" dirty="0"/>
          </a:p>
        </p:txBody>
      </p:sp>
      <p:sp>
        <p:nvSpPr>
          <p:cNvPr id="188" name="Google Shape;188;p8"/>
          <p:cNvSpPr txBox="1">
            <a:spLocks noGrp="1"/>
          </p:cNvSpPr>
          <p:nvPr>
            <p:ph type="sldNum" idx="12"/>
          </p:nvPr>
        </p:nvSpPr>
        <p:spPr>
          <a:xfrm>
            <a:off x="11032867" y="5943938"/>
            <a:ext cx="245400" cy="246300"/>
          </a:xfrm>
          <a:prstGeom prst="rect">
            <a:avLst/>
          </a:prstGeom>
        </p:spPr>
        <p:txBody>
          <a:bodyPr spcFirstLastPara="1" wrap="square" lIns="45675" tIns="45675" rIns="45675" bIns="45675" anchor="ctr" anchorCtr="0">
            <a:spAutoFit/>
          </a:bodyPr>
          <a:lstStyle/>
          <a:p>
            <a:pPr marL="0" lvl="0" indent="0" algn="r" rtl="0">
              <a:spcBef>
                <a:spcPts val="0"/>
              </a:spcBef>
              <a:spcAft>
                <a:spcPts val="0"/>
              </a:spcAft>
              <a:buClr>
                <a:srgbClr val="000000"/>
              </a:buClr>
              <a:buSzPts val="1000"/>
              <a:buFont typeface="Twentieth Century"/>
              <a:buNone/>
            </a:pPr>
            <a:fld id="{00000000-1234-1234-1234-123412341234}" type="slidenum">
              <a:rPr lang="en-US"/>
              <a:t>9</a:t>
            </a:fld>
            <a:endParaRPr/>
          </a:p>
        </p:txBody>
      </p:sp>
      <p:sp>
        <p:nvSpPr>
          <p:cNvPr id="189" name="Google Shape;189;p8"/>
          <p:cNvSpPr txBox="1">
            <a:spLocks noGrp="1"/>
          </p:cNvSpPr>
          <p:nvPr>
            <p:ph type="body" idx="2"/>
          </p:nvPr>
        </p:nvSpPr>
        <p:spPr>
          <a:xfrm>
            <a:off x="969025" y="1884825"/>
            <a:ext cx="5106000" cy="4508400"/>
          </a:xfrm>
          <a:prstGeom prst="rect">
            <a:avLst/>
          </a:prstGeom>
        </p:spPr>
        <p:txBody>
          <a:bodyPr spcFirstLastPara="1" wrap="square" lIns="45675" tIns="45675" rIns="45675" bIns="45675" anchor="t" anchorCtr="0">
            <a:normAutofit/>
          </a:bodyPr>
          <a:lstStyle/>
          <a:p>
            <a:pPr marL="457200" lvl="0" indent="-457200" algn="l" rtl="0">
              <a:lnSpc>
                <a:spcPct val="100000"/>
              </a:lnSpc>
              <a:spcBef>
                <a:spcPts val="0"/>
              </a:spcBef>
              <a:spcAft>
                <a:spcPts val="0"/>
              </a:spcAft>
              <a:buClr>
                <a:schemeClr val="dk1"/>
              </a:buClr>
              <a:buSzPts val="2800"/>
              <a:buChar char="•"/>
            </a:pPr>
            <a:endParaRPr lang="en-US" sz="2800" dirty="0">
              <a:solidFill>
                <a:schemeClr val="dk1"/>
              </a:solidFill>
              <a:latin typeface="Helvetica Neue"/>
              <a:ea typeface="Helvetica Neue"/>
              <a:cs typeface="Helvetica Neue"/>
              <a:sym typeface="Helvetica Neue"/>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Hawaii Island</a:t>
            </a:r>
            <a:endParaRPr sz="18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Maui Island</a:t>
            </a:r>
            <a:endParaRPr sz="18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Kahoolawe Island</a:t>
            </a:r>
            <a:endParaRPr sz="18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Lanai Island</a:t>
            </a:r>
            <a:endParaRPr sz="18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Molokai Island</a:t>
            </a:r>
            <a:endParaRPr sz="18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Kauai Island</a:t>
            </a:r>
            <a:endParaRPr sz="18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Niihau Island</a:t>
            </a:r>
            <a:endParaRPr sz="1800" dirty="0"/>
          </a:p>
        </p:txBody>
      </p:sp>
      <p:sp>
        <p:nvSpPr>
          <p:cNvPr id="190" name="Google Shape;190;p8"/>
          <p:cNvSpPr txBox="1">
            <a:spLocks noGrp="1"/>
          </p:cNvSpPr>
          <p:nvPr>
            <p:ph type="body" idx="4"/>
          </p:nvPr>
        </p:nvSpPr>
        <p:spPr>
          <a:xfrm>
            <a:off x="6172867" y="1884825"/>
            <a:ext cx="5105400" cy="5430300"/>
          </a:xfrm>
          <a:prstGeom prst="rect">
            <a:avLst/>
          </a:prstGeom>
        </p:spPr>
        <p:txBody>
          <a:bodyPr spcFirstLastPara="1" wrap="square" lIns="45675" tIns="45675" rIns="45675" bIns="45675" anchor="t" anchorCtr="0">
            <a:normAutofit/>
          </a:bodyPr>
          <a:lstStyle/>
          <a:p>
            <a:pPr marL="0" lvl="0" indent="0" algn="l" rtl="0">
              <a:lnSpc>
                <a:spcPct val="100000"/>
              </a:lnSpc>
              <a:spcBef>
                <a:spcPts val="0"/>
              </a:spcBef>
              <a:spcAft>
                <a:spcPts val="0"/>
              </a:spcAft>
              <a:buClr>
                <a:schemeClr val="dk1"/>
              </a:buClr>
              <a:buSzPts val="2800"/>
              <a:buFont typeface="Helvetica Neue"/>
              <a:buNone/>
            </a:pPr>
            <a:r>
              <a:rPr lang="en-US" sz="2400" dirty="0">
                <a:solidFill>
                  <a:schemeClr val="dk1"/>
                </a:solidFill>
                <a:latin typeface="Helvetica Neue"/>
                <a:ea typeface="Helvetica Neue"/>
                <a:cs typeface="Helvetica Neue"/>
                <a:sym typeface="Helvetica Neue"/>
              </a:rPr>
              <a:t>The following areas on Oahu:</a:t>
            </a:r>
            <a:endParaRPr sz="24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Waimanalo (Zip code 96795)</a:t>
            </a:r>
            <a:endParaRPr sz="18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Waianae (Zip code 96792)</a:t>
            </a:r>
            <a:endParaRPr sz="18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Wahiawa (Zip code 96786)</a:t>
            </a:r>
            <a:endParaRPr sz="18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Hauula (Zip code 96717)</a:t>
            </a:r>
            <a:endParaRPr sz="18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Laie (Zip code 96762)</a:t>
            </a:r>
            <a:endParaRPr sz="18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Kahuku (Zip code 96731)</a:t>
            </a:r>
            <a:endParaRPr sz="18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Haleiwa (Zip code 96712)</a:t>
            </a:r>
            <a:endParaRPr sz="1800" dirty="0">
              <a:solidFill>
                <a:schemeClr val="dk1"/>
              </a:solidFill>
              <a:latin typeface="Arial"/>
              <a:ea typeface="Arial"/>
              <a:cs typeface="Arial"/>
              <a:sym typeface="Arial"/>
            </a:endParaRPr>
          </a:p>
          <a:p>
            <a:pPr marL="457200" lvl="0" indent="-457200" algn="l" rtl="0">
              <a:lnSpc>
                <a:spcPct val="150000"/>
              </a:lnSpc>
              <a:spcBef>
                <a:spcPts val="0"/>
              </a:spcBef>
              <a:spcAft>
                <a:spcPts val="0"/>
              </a:spcAft>
              <a:buClr>
                <a:schemeClr val="dk1"/>
              </a:buClr>
              <a:buSzPts val="2800"/>
              <a:buChar char="•"/>
            </a:pPr>
            <a:r>
              <a:rPr lang="en-US" sz="1800" dirty="0">
                <a:solidFill>
                  <a:schemeClr val="dk1"/>
                </a:solidFill>
                <a:latin typeface="Helvetica Neue"/>
                <a:ea typeface="Helvetica Neue"/>
                <a:cs typeface="Helvetica Neue"/>
                <a:sym typeface="Helvetica Neue"/>
              </a:rPr>
              <a:t>Waialua (Zip code 96791)</a:t>
            </a:r>
            <a:endParaRPr sz="1800" dirty="0">
              <a:solidFill>
                <a:schemeClr val="dk1"/>
              </a:solidFill>
              <a:latin typeface="Arial"/>
              <a:ea typeface="Arial"/>
              <a:cs typeface="Arial"/>
              <a:sym typeface="Arial"/>
            </a:endParaRPr>
          </a:p>
          <a:p>
            <a:pPr marL="0" lvl="0" indent="0" algn="l" rtl="0">
              <a:spcBef>
                <a:spcPts val="1000"/>
              </a:spcBef>
              <a:spcAft>
                <a:spcPts val="0"/>
              </a:spcAft>
              <a:buNone/>
            </a:pPr>
            <a:endParaRPr dirty="0"/>
          </a:p>
        </p:txBody>
      </p:sp>
    </p:spTree>
  </p:cSld>
  <p:clrMapOvr>
    <a:masterClrMapping/>
  </p:clrMapOvr>
</p:sld>
</file>

<file path=ppt/theme/theme1.xml><?xml version="1.0" encoding="utf-8"?>
<a:theme xmlns:a="http://schemas.openxmlformats.org/drawingml/2006/main" name="Droplet">
  <a:themeElements>
    <a:clrScheme name="Droplet">
      <a:dk1>
        <a:srgbClr val="000000"/>
      </a:dk1>
      <a:lt1>
        <a:srgbClr val="FFFFFF"/>
      </a:lt1>
      <a:dk2>
        <a:srgbClr val="A7A7A7"/>
      </a:dk2>
      <a:lt2>
        <a:srgbClr val="535353"/>
      </a:lt2>
      <a:accent1>
        <a:srgbClr val="E34B7A"/>
      </a:accent1>
      <a:accent2>
        <a:srgbClr val="AC339A"/>
      </a:accent2>
      <a:accent3>
        <a:srgbClr val="6953B7"/>
      </a:accent3>
      <a:accent4>
        <a:srgbClr val="1D7EAB"/>
      </a:accent4>
      <a:accent5>
        <a:srgbClr val="43AFD6"/>
      </a:accent5>
      <a:accent6>
        <a:srgbClr val="DE85E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roplet">
  <a:themeElements>
    <a:clrScheme name="Droplet">
      <a:dk1>
        <a:srgbClr val="000000"/>
      </a:dk1>
      <a:lt1>
        <a:srgbClr val="FFFFFF"/>
      </a:lt1>
      <a:dk2>
        <a:srgbClr val="A7A7A7"/>
      </a:dk2>
      <a:lt2>
        <a:srgbClr val="535353"/>
      </a:lt2>
      <a:accent1>
        <a:srgbClr val="E34B7A"/>
      </a:accent1>
      <a:accent2>
        <a:srgbClr val="AC339A"/>
      </a:accent2>
      <a:accent3>
        <a:srgbClr val="6953B7"/>
      </a:accent3>
      <a:accent4>
        <a:srgbClr val="1D7EAB"/>
      </a:accent4>
      <a:accent5>
        <a:srgbClr val="43AFD6"/>
      </a:accent5>
      <a:accent6>
        <a:srgbClr val="DE85E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1131</Words>
  <Application>Microsoft Macintosh PowerPoint</Application>
  <PresentationFormat>Widescreen</PresentationFormat>
  <Paragraphs>169</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Helvetica Neue</vt:lpstr>
      <vt:lpstr>Twentieth Century</vt:lpstr>
      <vt:lpstr>Arial</vt:lpstr>
      <vt:lpstr>Droplet</vt:lpstr>
      <vt:lpstr> Hawai’i Healthcare Education Loan Repayment Program (HELP)</vt:lpstr>
      <vt:lpstr>PowerPoint Presentation</vt:lpstr>
      <vt:lpstr>PowerPoint Presentation</vt:lpstr>
      <vt:lpstr>PowerPoint Presentation</vt:lpstr>
      <vt:lpstr>PowerPoint Presentation</vt:lpstr>
      <vt:lpstr>PowerPoint Presentation</vt:lpstr>
      <vt:lpstr>PowerPoint Presentation</vt:lpstr>
      <vt:lpstr>How to meet the 30% requirement</vt:lpstr>
      <vt:lpstr>PowerPoint Presentation</vt:lpstr>
      <vt:lpstr>What is…</vt:lpstr>
      <vt:lpstr>What if I have to move away from Hawaii?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HAWAIʻI HEALTHCARE EDUCATION LOAN REPAYMENT PROGRAM (HELP)</dc:title>
  <dc:creator>Kelley Withy</dc:creator>
  <cp:lastModifiedBy>Kelley Withy</cp:lastModifiedBy>
  <cp:revision>12</cp:revision>
  <dcterms:modified xsi:type="dcterms:W3CDTF">2023-09-01T23:25:35Z</dcterms:modified>
</cp:coreProperties>
</file>